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4"/>
  </p:notesMasterIdLst>
  <p:sldIdLst>
    <p:sldId id="313" r:id="rId2"/>
    <p:sldId id="316" r:id="rId3"/>
    <p:sldId id="318" r:id="rId4"/>
    <p:sldId id="319" r:id="rId5"/>
    <p:sldId id="317" r:id="rId6"/>
    <p:sldId id="259" r:id="rId7"/>
    <p:sldId id="260" r:id="rId8"/>
    <p:sldId id="332" r:id="rId9"/>
    <p:sldId id="262" r:id="rId10"/>
    <p:sldId id="315" r:id="rId11"/>
    <p:sldId id="335" r:id="rId12"/>
    <p:sldId id="336" r:id="rId13"/>
    <p:sldId id="337" r:id="rId14"/>
    <p:sldId id="338" r:id="rId15"/>
    <p:sldId id="339" r:id="rId16"/>
    <p:sldId id="340" r:id="rId17"/>
    <p:sldId id="334" r:id="rId18"/>
    <p:sldId id="341" r:id="rId19"/>
    <p:sldId id="342" r:id="rId20"/>
    <p:sldId id="344" r:id="rId21"/>
    <p:sldId id="345" r:id="rId22"/>
    <p:sldId id="343" r:id="rId23"/>
    <p:sldId id="320" r:id="rId24"/>
    <p:sldId id="328" r:id="rId25"/>
    <p:sldId id="346" r:id="rId26"/>
    <p:sldId id="347" r:id="rId27"/>
    <p:sldId id="321" r:id="rId28"/>
    <p:sldId id="322" r:id="rId29"/>
    <p:sldId id="331" r:id="rId30"/>
    <p:sldId id="266" r:id="rId31"/>
    <p:sldId id="348" r:id="rId32"/>
    <p:sldId id="327" r:id="rId33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5"/>
      <p:bold r:id="rId36"/>
      <p:italic r:id="rId37"/>
      <p:boldItalic r:id="rId38"/>
    </p:embeddedFont>
    <p:embeddedFont>
      <p:font typeface="Sarala" panose="020B0604020202020204" charset="0"/>
      <p:regular r:id="rId39"/>
      <p:bold r:id="rId40"/>
    </p:embeddedFont>
    <p:embeddedFont>
      <p:font typeface="Tahoma" panose="020B0604030504040204" pitchFamily="34" charset="0"/>
      <p:regular r:id="rId41"/>
      <p:bold r:id="rId42"/>
    </p:embeddedFont>
    <p:embeddedFont>
      <p:font typeface="Viga" panose="020B0604020202020204" charset="0"/>
      <p:regular r:id="rId43"/>
    </p:embeddedFont>
    <p:embeddedFont>
      <p:font typeface="Work Sans Regular" panose="020B0604020202020204" charset="0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BD2F8B-3EF7-473B-9E13-62A2868F6CA6}">
  <a:tblStyle styleId="{E0BD2F8B-3EF7-473B-9E13-62A2868F6C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4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2E09BA-ECBB-41B8-A6AC-977953CEBBBD}" type="doc">
      <dgm:prSet loTypeId="urn:microsoft.com/office/officeart/2005/8/layout/hierarchy2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6E099E22-9764-4916-B496-A10DBEF16928}">
      <dgm:prSet phldrT="[Text]" custT="1"/>
      <dgm:spPr/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Yêu cầu từ KH</a:t>
          </a:r>
        </a:p>
      </dgm:t>
    </dgm:pt>
    <dgm:pt modelId="{CF9396D1-C044-4C1A-9DA0-F519D6BF3E81}" type="parTrans" cxnId="{DCE94501-AC9A-4D35-80A1-AAF7950FE09F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5D374C-E4B9-473B-A45C-70C54443122C}" type="sibTrans" cxnId="{DCE94501-AC9A-4D35-80A1-AAF7950FE09F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EF312E-CE8A-42F4-AD7C-2813132C17B4}">
      <dgm:prSet phldrT="[Text]" custT="1"/>
      <dgm:spPr>
        <a:solidFill>
          <a:schemeClr val="bg1">
            <a:lumMod val="40000"/>
            <a:lumOff val="60000"/>
          </a:schemeClr>
        </a:solidFill>
      </dgm:spPr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Dịch vụ KS</a:t>
          </a:r>
        </a:p>
      </dgm:t>
    </dgm:pt>
    <dgm:pt modelId="{E6237273-4C47-45A7-BC8B-DA9C5A7E8FDB}" type="parTrans" cxnId="{EFD873F9-EB5C-4DE8-AB20-00E9B7FEC32D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241189-597D-4F14-9BBB-53BD1D864A4E}" type="sibTrans" cxnId="{EFD873F9-EB5C-4DE8-AB20-00E9B7FEC32D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4C3DD8-549F-47A3-9CCB-5C24D0DB9DAD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Đặt, trả, nhận phòng</a:t>
          </a:r>
        </a:p>
      </dgm:t>
    </dgm:pt>
    <dgm:pt modelId="{DEA87B34-73A8-4ED2-9B33-5AA27CD427F8}" type="parTrans" cxnId="{954FEF64-2E9E-45AE-89F4-5D8FFC624D30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CC02C2-A0BA-4DAD-9BA3-FDB6E49FFA59}" type="sibTrans" cxnId="{954FEF64-2E9E-45AE-89F4-5D8FFC624D30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8E4045-1704-468C-ADFD-B2ADC1E64674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Quản lý dịch vụ</a:t>
          </a:r>
        </a:p>
      </dgm:t>
    </dgm:pt>
    <dgm:pt modelId="{D8D03DEA-A8B4-4213-9A09-4202E81BC911}" type="parTrans" cxnId="{CBE3213A-8E0E-4146-B33F-3EFEDE9E63EA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B60A8A-B974-4FB9-B8A9-5301D83FF562}" type="sibTrans" cxnId="{CBE3213A-8E0E-4146-B33F-3EFEDE9E63EA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B42554-2BD5-4B31-AD45-9287DC5A8406}">
      <dgm:prSet phldrT="[Text]" custT="1"/>
      <dgm:spPr>
        <a:solidFill>
          <a:schemeClr val="bg1">
            <a:lumMod val="60000"/>
            <a:lumOff val="40000"/>
          </a:schemeClr>
        </a:solidFill>
      </dgm:spPr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Tour du lịch</a:t>
          </a:r>
        </a:p>
      </dgm:t>
    </dgm:pt>
    <dgm:pt modelId="{5D5CFA2A-DBD0-4D61-8D0B-0E39D9168146}" type="parTrans" cxnId="{BB5148F3-F047-4B81-8874-7FF122245190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34F611-74B7-4664-8C99-7C4A22FFB07C}" type="sibTrans" cxnId="{BB5148F3-F047-4B81-8874-7FF122245190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97D24E-89BB-42BC-BEF0-924A252DD2A6}">
      <dgm:prSet phldrT="[Text]" custT="1"/>
      <dgm:spPr>
        <a:solidFill>
          <a:schemeClr val="bg1">
            <a:lumMod val="60000"/>
            <a:lumOff val="40000"/>
          </a:schemeClr>
        </a:solidFill>
      </dgm:spPr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Báo cáo</a:t>
          </a:r>
        </a:p>
      </dgm:t>
    </dgm:pt>
    <dgm:pt modelId="{34BB4347-7344-4CDE-A2FC-2975D160005D}" type="parTrans" cxnId="{62D6F294-EE85-4FC9-A633-FEEFF0370DC1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1CC50EF-F629-459A-A79B-E4ADEA16E12D}" type="sibTrans" cxnId="{62D6F294-EE85-4FC9-A633-FEEFF0370DC1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C1431E-E96A-4A23-9142-C5627A49DCF3}">
      <dgm:prSet phldrT="[Text]" custT="1"/>
      <dgm:spPr>
        <a:solidFill>
          <a:schemeClr val="bg1">
            <a:lumMod val="60000"/>
            <a:lumOff val="40000"/>
          </a:schemeClr>
        </a:solidFill>
      </dgm:spPr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Quản lý</a:t>
          </a:r>
        </a:p>
      </dgm:t>
    </dgm:pt>
    <dgm:pt modelId="{A5374230-CC6D-43B2-BE5F-D31CD189091D}" type="parTrans" cxnId="{05206BE6-A651-464C-B0BA-688D155284EC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FD067E-815B-4E28-92A4-B664D61DE7E3}" type="sibTrans" cxnId="{05206BE6-A651-464C-B0BA-688D155284EC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7E1750-0DC0-42B1-BDB9-0A75A4A6DAAC}">
      <dgm:prSet phldrT="[Text]" custT="1"/>
      <dgm:spPr/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Tạo tour</a:t>
          </a:r>
        </a:p>
      </dgm:t>
    </dgm:pt>
    <dgm:pt modelId="{520774FB-3DC2-4AB2-A807-B80FBF1AE734}" type="parTrans" cxnId="{D7E958F9-ADDB-4815-A2B5-20EBFCC64C19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410EA2-DE01-484D-A5C7-AFE6A8E103C2}" type="sibTrans" cxnId="{D7E958F9-ADDB-4815-A2B5-20EBFCC64C19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48212E-BC3A-4E30-AC12-1826B55B7098}">
      <dgm:prSet phldrT="[Text]" custT="1"/>
      <dgm:spPr/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Danh sách tour</a:t>
          </a:r>
        </a:p>
      </dgm:t>
    </dgm:pt>
    <dgm:pt modelId="{FC866960-F0ED-4B30-A161-AEC155F0DF34}" type="parTrans" cxnId="{4D448B89-BBF6-4A46-A672-942B6E75D3CE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415795-53B1-4C2F-A698-F3AED03777A0}" type="sibTrans" cxnId="{4D448B89-BBF6-4A46-A672-942B6E75D3CE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2366F7-3D97-4D45-94E1-07F2A622C3BE}">
      <dgm:prSet phldrT="[Text]" custT="1"/>
      <dgm:spPr/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Khách hàng tour</a:t>
          </a:r>
        </a:p>
      </dgm:t>
    </dgm:pt>
    <dgm:pt modelId="{16E7035B-C699-41C3-9229-355BF682A1A9}" type="parTrans" cxnId="{A1AB94F9-50F0-4A89-AE9B-CC8A45DA1AA8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DC4805-7322-4673-B007-035A40094BC8}" type="sibTrans" cxnId="{A1AB94F9-50F0-4A89-AE9B-CC8A45DA1AA8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83D34E-4EED-4627-A88F-E127BD75EE32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 đơn</a:t>
          </a:r>
        </a:p>
      </dgm:t>
    </dgm:pt>
    <dgm:pt modelId="{B2B174AF-FF91-4EA6-B063-95671404688D}" type="parTrans" cxnId="{258CC4C3-FBCA-4908-B272-F09BF1DF55A6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9F98FB-21D4-4256-ADB4-0A09928F60FE}" type="sibTrans" cxnId="{258CC4C3-FBCA-4908-B272-F09BF1DF55A6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2ECE7F-3AD3-4ECF-8F1A-B153F53CE1BA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Doanh thu</a:t>
          </a:r>
        </a:p>
      </dgm:t>
    </dgm:pt>
    <dgm:pt modelId="{BC432B76-1889-4219-BE15-1708C63EC4F5}" type="parTrans" cxnId="{F47EA8FC-3B53-468F-8319-4413266131D8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CC4E04D-9220-49EF-AC9D-EF1D105CC3A2}" type="sibTrans" cxnId="{F47EA8FC-3B53-468F-8319-4413266131D8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6931EC-DAC6-44DF-BCA1-89B5D37F4A84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Tổng hợp</a:t>
          </a:r>
        </a:p>
      </dgm:t>
    </dgm:pt>
    <dgm:pt modelId="{27561BA2-D800-4AA4-8AC6-A74416B72681}" type="parTrans" cxnId="{556B199D-9A7E-49EA-ADDD-563B5F39EDE7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F11E5E-C330-430D-BD4F-F39512D10D31}" type="sibTrans" cxnId="{556B199D-9A7E-49EA-ADDD-563B5F39EDE7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27C1C9-1D7C-4A43-BD00-7C84579EE001}">
      <dgm:prSet phldrT="[Text]" custT="1"/>
      <dgm:spPr/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QLKS</a:t>
          </a:r>
        </a:p>
      </dgm:t>
    </dgm:pt>
    <dgm:pt modelId="{51822A95-4D66-46EA-BC05-20A0463E0149}" type="parTrans" cxnId="{2688693F-43E8-415F-B64B-BE6ABF3E38A2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D1B64C-731E-4F1C-BF93-73CBB42FF2CF}" type="sibTrans" cxnId="{2688693F-43E8-415F-B64B-BE6ABF3E38A2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C1A828-55AC-416C-AF28-95F605B889F1}">
      <dgm:prSet phldrT="[Text]" custT="1"/>
      <dgm:spPr/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QL Tour</a:t>
          </a:r>
        </a:p>
      </dgm:t>
    </dgm:pt>
    <dgm:pt modelId="{B22F2B4E-224F-4EED-8454-D310A51E30FE}" type="parTrans" cxnId="{8B5D9194-488D-4F18-BFB3-BCBDDFA27B67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605C08-7EDF-4782-AA59-04ABFD6CD58A}" type="sibTrans" cxnId="{8B5D9194-488D-4F18-BFB3-BCBDDFA27B67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91DE8F-F91B-4E43-B308-44202D5C3ECB}">
      <dgm:prSet phldrT="[Text]" custT="1"/>
      <dgm:spPr/>
      <dgm:t>
        <a:bodyPr/>
        <a:lstStyle/>
        <a:p>
          <a:r>
            <a:rPr lang="en-US" sz="1700" b="1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QLNV</a:t>
          </a:r>
        </a:p>
      </dgm:t>
    </dgm:pt>
    <dgm:pt modelId="{A433115C-3F0B-4003-B8B1-D40EE123640A}" type="parTrans" cxnId="{C3C2A86F-F2F9-4928-B499-0077436F2EAA}">
      <dgm:prSet custT="1"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872A9B-CB29-4529-9355-DB7E1022C733}" type="sibTrans" cxnId="{C3C2A86F-F2F9-4928-B499-0077436F2EAA}">
      <dgm:prSet/>
      <dgm:spPr/>
      <dgm:t>
        <a:bodyPr/>
        <a:lstStyle/>
        <a:p>
          <a:endParaRPr lang="en-US" sz="1700" b="1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469260-8AFE-4262-B2EF-DE6CB8ECBCDB}" type="pres">
      <dgm:prSet presAssocID="{E32E09BA-ECBB-41B8-A6AC-977953CEBBB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505ECF5-39A9-4074-BF16-F3F43BD9758F}" type="pres">
      <dgm:prSet presAssocID="{6E099E22-9764-4916-B496-A10DBEF16928}" presName="root1" presStyleCnt="0"/>
      <dgm:spPr/>
    </dgm:pt>
    <dgm:pt modelId="{8A7584CA-530C-4378-899F-A670561EC7C1}" type="pres">
      <dgm:prSet presAssocID="{6E099E22-9764-4916-B496-A10DBEF16928}" presName="LevelOneTextNode" presStyleLbl="node0" presStyleIdx="0" presStyleCnt="1" custScaleX="297181" custScaleY="276393" custLinFactX="-200000" custLinFactNeighborX="-246028" custLinFactNeighborY="35095">
        <dgm:presLayoutVars>
          <dgm:chPref val="3"/>
        </dgm:presLayoutVars>
      </dgm:prSet>
      <dgm:spPr/>
    </dgm:pt>
    <dgm:pt modelId="{1FD1A6D4-AC2A-4778-982D-93348DDE11B1}" type="pres">
      <dgm:prSet presAssocID="{6E099E22-9764-4916-B496-A10DBEF16928}" presName="level2hierChild" presStyleCnt="0"/>
      <dgm:spPr/>
    </dgm:pt>
    <dgm:pt modelId="{41E031C0-7CE6-4332-AD37-653B30687EAA}" type="pres">
      <dgm:prSet presAssocID="{E6237273-4C47-45A7-BC8B-DA9C5A7E8FDB}" presName="conn2-1" presStyleLbl="parChTrans1D2" presStyleIdx="0" presStyleCnt="4"/>
      <dgm:spPr/>
    </dgm:pt>
    <dgm:pt modelId="{3338D5A4-D2BF-4F52-8C1D-4FC98D62CB3F}" type="pres">
      <dgm:prSet presAssocID="{E6237273-4C47-45A7-BC8B-DA9C5A7E8FDB}" presName="connTx" presStyleLbl="parChTrans1D2" presStyleIdx="0" presStyleCnt="4"/>
      <dgm:spPr/>
    </dgm:pt>
    <dgm:pt modelId="{80AD4AC4-555D-4910-A1ED-E9BF4359DA30}" type="pres">
      <dgm:prSet presAssocID="{9CEF312E-CE8A-42F4-AD7C-2813132C17B4}" presName="root2" presStyleCnt="0"/>
      <dgm:spPr/>
    </dgm:pt>
    <dgm:pt modelId="{C1CBE7D9-CA56-4B77-A266-DDF69CB5063A}" type="pres">
      <dgm:prSet presAssocID="{9CEF312E-CE8A-42F4-AD7C-2813132C17B4}" presName="LevelTwoTextNode" presStyleLbl="node2" presStyleIdx="0" presStyleCnt="4" custScaleX="301214" custScaleY="256667" custLinFactNeighborX="-56433" custLinFactNeighborY="41145">
        <dgm:presLayoutVars>
          <dgm:chPref val="3"/>
        </dgm:presLayoutVars>
      </dgm:prSet>
      <dgm:spPr/>
    </dgm:pt>
    <dgm:pt modelId="{8D577A35-6CD6-413C-8D18-5C2804E4955F}" type="pres">
      <dgm:prSet presAssocID="{9CEF312E-CE8A-42F4-AD7C-2813132C17B4}" presName="level3hierChild" presStyleCnt="0"/>
      <dgm:spPr/>
    </dgm:pt>
    <dgm:pt modelId="{6BEE9079-33B5-4B2C-A30A-BD9E5DCAB8A8}" type="pres">
      <dgm:prSet presAssocID="{DEA87B34-73A8-4ED2-9B33-5AA27CD427F8}" presName="conn2-1" presStyleLbl="parChTrans1D3" presStyleIdx="0" presStyleCnt="11"/>
      <dgm:spPr/>
    </dgm:pt>
    <dgm:pt modelId="{9E4949FC-2D7B-4C3E-912A-D73D4CBFAA0A}" type="pres">
      <dgm:prSet presAssocID="{DEA87B34-73A8-4ED2-9B33-5AA27CD427F8}" presName="connTx" presStyleLbl="parChTrans1D3" presStyleIdx="0" presStyleCnt="11"/>
      <dgm:spPr/>
    </dgm:pt>
    <dgm:pt modelId="{D92EBABA-D4A4-473C-A745-DE3E15AB1F09}" type="pres">
      <dgm:prSet presAssocID="{B24C3DD8-549F-47A3-9CCB-5C24D0DB9DAD}" presName="root2" presStyleCnt="0"/>
      <dgm:spPr/>
    </dgm:pt>
    <dgm:pt modelId="{DA1D7806-71D6-4AFC-9FCD-B8F1C3F5271B}" type="pres">
      <dgm:prSet presAssocID="{B24C3DD8-549F-47A3-9CCB-5C24D0DB9DAD}" presName="LevelTwoTextNode" presStyleLbl="node3" presStyleIdx="0" presStyleCnt="11" custScaleX="565139" custScaleY="155114" custLinFactX="190628" custLinFactNeighborX="200000" custLinFactNeighborY="-15033">
        <dgm:presLayoutVars>
          <dgm:chPref val="3"/>
        </dgm:presLayoutVars>
      </dgm:prSet>
      <dgm:spPr/>
    </dgm:pt>
    <dgm:pt modelId="{33DC7FF9-90C4-4F36-A20B-4B75A8C9F12E}" type="pres">
      <dgm:prSet presAssocID="{B24C3DD8-549F-47A3-9CCB-5C24D0DB9DAD}" presName="level3hierChild" presStyleCnt="0"/>
      <dgm:spPr/>
    </dgm:pt>
    <dgm:pt modelId="{350A8DD0-8AC0-49D4-96B0-2769DFF9D0AD}" type="pres">
      <dgm:prSet presAssocID="{D8D03DEA-A8B4-4213-9A09-4202E81BC911}" presName="conn2-1" presStyleLbl="parChTrans1D3" presStyleIdx="1" presStyleCnt="11"/>
      <dgm:spPr/>
    </dgm:pt>
    <dgm:pt modelId="{9DCA13DA-1BC9-4488-97CD-86F6E05F6382}" type="pres">
      <dgm:prSet presAssocID="{D8D03DEA-A8B4-4213-9A09-4202E81BC911}" presName="connTx" presStyleLbl="parChTrans1D3" presStyleIdx="1" presStyleCnt="11"/>
      <dgm:spPr/>
    </dgm:pt>
    <dgm:pt modelId="{C390C757-C29E-4099-870A-EE13509CB487}" type="pres">
      <dgm:prSet presAssocID="{E58E4045-1704-468C-ADFD-B2ADC1E64674}" presName="root2" presStyleCnt="0"/>
      <dgm:spPr/>
    </dgm:pt>
    <dgm:pt modelId="{D24D97D6-A376-441D-9D68-62E48C9291A4}" type="pres">
      <dgm:prSet presAssocID="{E58E4045-1704-468C-ADFD-B2ADC1E64674}" presName="LevelTwoTextNode" presStyleLbl="node3" presStyleIdx="1" presStyleCnt="11" custScaleX="441845" custScaleY="119468" custLinFactX="147555" custLinFactNeighborX="200000" custLinFactNeighborY="294">
        <dgm:presLayoutVars>
          <dgm:chPref val="3"/>
        </dgm:presLayoutVars>
      </dgm:prSet>
      <dgm:spPr/>
    </dgm:pt>
    <dgm:pt modelId="{369FE3F6-C81C-4598-B894-B658820E0BB9}" type="pres">
      <dgm:prSet presAssocID="{E58E4045-1704-468C-ADFD-B2ADC1E64674}" presName="level3hierChild" presStyleCnt="0"/>
      <dgm:spPr/>
    </dgm:pt>
    <dgm:pt modelId="{53BC5977-DB63-4AD1-BF29-12DC6F392034}" type="pres">
      <dgm:prSet presAssocID="{5D5CFA2A-DBD0-4D61-8D0B-0E39D9168146}" presName="conn2-1" presStyleLbl="parChTrans1D2" presStyleIdx="1" presStyleCnt="4"/>
      <dgm:spPr/>
    </dgm:pt>
    <dgm:pt modelId="{ACEC37D5-9700-455B-BBFA-7233D275A219}" type="pres">
      <dgm:prSet presAssocID="{5D5CFA2A-DBD0-4D61-8D0B-0E39D9168146}" presName="connTx" presStyleLbl="parChTrans1D2" presStyleIdx="1" presStyleCnt="4"/>
      <dgm:spPr/>
    </dgm:pt>
    <dgm:pt modelId="{DF8D76D3-B1D5-4AD1-95A3-22A88A527629}" type="pres">
      <dgm:prSet presAssocID="{FFB42554-2BD5-4B31-AD45-9287DC5A8406}" presName="root2" presStyleCnt="0"/>
      <dgm:spPr/>
    </dgm:pt>
    <dgm:pt modelId="{21ABAA5F-EBEE-4749-91E2-41BF58868AA9}" type="pres">
      <dgm:prSet presAssocID="{FFB42554-2BD5-4B31-AD45-9287DC5A8406}" presName="LevelTwoTextNode" presStyleLbl="node2" presStyleIdx="1" presStyleCnt="4" custScaleX="285463" custScaleY="272720" custLinFactX="-7699" custLinFactNeighborX="-100000" custLinFactNeighborY="74705">
        <dgm:presLayoutVars>
          <dgm:chPref val="3"/>
        </dgm:presLayoutVars>
      </dgm:prSet>
      <dgm:spPr/>
    </dgm:pt>
    <dgm:pt modelId="{0EF59A9B-6745-47B3-8900-3C116FCDA8ED}" type="pres">
      <dgm:prSet presAssocID="{FFB42554-2BD5-4B31-AD45-9287DC5A8406}" presName="level3hierChild" presStyleCnt="0"/>
      <dgm:spPr/>
    </dgm:pt>
    <dgm:pt modelId="{B5B53E40-4594-4BDB-9ADF-1A8281052D8A}" type="pres">
      <dgm:prSet presAssocID="{520774FB-3DC2-4AB2-A807-B80FBF1AE734}" presName="conn2-1" presStyleLbl="parChTrans1D3" presStyleIdx="2" presStyleCnt="11"/>
      <dgm:spPr/>
    </dgm:pt>
    <dgm:pt modelId="{A778F559-732E-4F6B-8A4A-9DF7EC0ADB5D}" type="pres">
      <dgm:prSet presAssocID="{520774FB-3DC2-4AB2-A807-B80FBF1AE734}" presName="connTx" presStyleLbl="parChTrans1D3" presStyleIdx="2" presStyleCnt="11"/>
      <dgm:spPr/>
    </dgm:pt>
    <dgm:pt modelId="{9D749BBF-8EA7-4DDE-A783-4703EAE805FC}" type="pres">
      <dgm:prSet presAssocID="{177E1750-0DC0-42B1-BDB9-0A75A4A6DAAC}" presName="root2" presStyleCnt="0"/>
      <dgm:spPr/>
    </dgm:pt>
    <dgm:pt modelId="{6D69EF0F-2012-4586-AC8C-E0A9178F61E3}" type="pres">
      <dgm:prSet presAssocID="{177E1750-0DC0-42B1-BDB9-0A75A4A6DAAC}" presName="LevelTwoTextNode" presStyleLbl="node3" presStyleIdx="2" presStyleCnt="11" custScaleX="232864" custScaleY="111219" custLinFactNeighborX="-34262" custLinFactNeighborY="-60190">
        <dgm:presLayoutVars>
          <dgm:chPref val="3"/>
        </dgm:presLayoutVars>
      </dgm:prSet>
      <dgm:spPr/>
    </dgm:pt>
    <dgm:pt modelId="{E826D0E4-293E-44DD-AC6C-661739D315B1}" type="pres">
      <dgm:prSet presAssocID="{177E1750-0DC0-42B1-BDB9-0A75A4A6DAAC}" presName="level3hierChild" presStyleCnt="0"/>
      <dgm:spPr/>
    </dgm:pt>
    <dgm:pt modelId="{2D07AAA9-316E-4123-BD9C-4894D3AE1F7A}" type="pres">
      <dgm:prSet presAssocID="{FC866960-F0ED-4B30-A161-AEC155F0DF34}" presName="conn2-1" presStyleLbl="parChTrans1D3" presStyleIdx="3" presStyleCnt="11"/>
      <dgm:spPr/>
    </dgm:pt>
    <dgm:pt modelId="{084658BD-98DC-4419-9673-D54E2405BD52}" type="pres">
      <dgm:prSet presAssocID="{FC866960-F0ED-4B30-A161-AEC155F0DF34}" presName="connTx" presStyleLbl="parChTrans1D3" presStyleIdx="3" presStyleCnt="11"/>
      <dgm:spPr/>
    </dgm:pt>
    <dgm:pt modelId="{30ED7B7F-8CE4-4298-9B7B-7CD0BF2B8A09}" type="pres">
      <dgm:prSet presAssocID="{5D48212E-BC3A-4E30-AC12-1826B55B7098}" presName="root2" presStyleCnt="0"/>
      <dgm:spPr/>
    </dgm:pt>
    <dgm:pt modelId="{349E658B-D5F7-4DD0-879D-6A5828DFA475}" type="pres">
      <dgm:prSet presAssocID="{5D48212E-BC3A-4E30-AC12-1826B55B7098}" presName="LevelTwoTextNode" presStyleLbl="node3" presStyleIdx="3" presStyleCnt="11" custScaleX="287291" custScaleY="127357" custLinFactX="20187" custLinFactNeighborX="100000" custLinFactNeighborY="-75190">
        <dgm:presLayoutVars>
          <dgm:chPref val="3"/>
        </dgm:presLayoutVars>
      </dgm:prSet>
      <dgm:spPr/>
    </dgm:pt>
    <dgm:pt modelId="{234893B2-9A4D-4067-B83F-1B5457B9552D}" type="pres">
      <dgm:prSet presAssocID="{5D48212E-BC3A-4E30-AC12-1826B55B7098}" presName="level3hierChild" presStyleCnt="0"/>
      <dgm:spPr/>
    </dgm:pt>
    <dgm:pt modelId="{CB80F717-3AEA-4834-9A73-ECA1199CD06D}" type="pres">
      <dgm:prSet presAssocID="{16E7035B-C699-41C3-9229-355BF682A1A9}" presName="conn2-1" presStyleLbl="parChTrans1D3" presStyleIdx="4" presStyleCnt="11"/>
      <dgm:spPr/>
    </dgm:pt>
    <dgm:pt modelId="{A0AC86AA-CA3C-43AA-B734-EF8AC50B0B0D}" type="pres">
      <dgm:prSet presAssocID="{16E7035B-C699-41C3-9229-355BF682A1A9}" presName="connTx" presStyleLbl="parChTrans1D3" presStyleIdx="4" presStyleCnt="11"/>
      <dgm:spPr/>
    </dgm:pt>
    <dgm:pt modelId="{FC75268C-4691-479B-A1C5-C9AAAC8D1E7B}" type="pres">
      <dgm:prSet presAssocID="{8D2366F7-3D97-4D45-94E1-07F2A622C3BE}" presName="root2" presStyleCnt="0"/>
      <dgm:spPr/>
    </dgm:pt>
    <dgm:pt modelId="{083E707B-BCA3-4559-855A-DD6FC7A39FBA}" type="pres">
      <dgm:prSet presAssocID="{8D2366F7-3D97-4D45-94E1-07F2A622C3BE}" presName="LevelTwoTextNode" presStyleLbl="node3" presStyleIdx="4" presStyleCnt="11" custScaleX="382026" custScaleY="147642" custLinFactX="100000" custLinFactNeighborX="167977" custLinFactNeighborY="-72362">
        <dgm:presLayoutVars>
          <dgm:chPref val="3"/>
        </dgm:presLayoutVars>
      </dgm:prSet>
      <dgm:spPr/>
    </dgm:pt>
    <dgm:pt modelId="{C93E59DD-437E-4FD8-ABE3-F35CDBB6A83D}" type="pres">
      <dgm:prSet presAssocID="{8D2366F7-3D97-4D45-94E1-07F2A622C3BE}" presName="level3hierChild" presStyleCnt="0"/>
      <dgm:spPr/>
    </dgm:pt>
    <dgm:pt modelId="{638B2B7E-62B0-4C5B-AA08-3F9E9F1F33B3}" type="pres">
      <dgm:prSet presAssocID="{34BB4347-7344-4CDE-A2FC-2975D160005D}" presName="conn2-1" presStyleLbl="parChTrans1D2" presStyleIdx="2" presStyleCnt="4"/>
      <dgm:spPr/>
    </dgm:pt>
    <dgm:pt modelId="{FF1B4769-ED05-4D2D-8682-0B912C482232}" type="pres">
      <dgm:prSet presAssocID="{34BB4347-7344-4CDE-A2FC-2975D160005D}" presName="connTx" presStyleLbl="parChTrans1D2" presStyleIdx="2" presStyleCnt="4"/>
      <dgm:spPr/>
    </dgm:pt>
    <dgm:pt modelId="{D08F586B-B547-4788-97BC-8DC931641E91}" type="pres">
      <dgm:prSet presAssocID="{BA97D24E-89BB-42BC-BEF0-924A252DD2A6}" presName="root2" presStyleCnt="0"/>
      <dgm:spPr/>
    </dgm:pt>
    <dgm:pt modelId="{2F367170-308A-4DC8-810C-B532166AFD5E}" type="pres">
      <dgm:prSet presAssocID="{BA97D24E-89BB-42BC-BEF0-924A252DD2A6}" presName="LevelTwoTextNode" presStyleLbl="node2" presStyleIdx="2" presStyleCnt="4" custScaleX="310739" custScaleY="304636" custLinFactNeighborX="-19398" custLinFactNeighborY="36302">
        <dgm:presLayoutVars>
          <dgm:chPref val="3"/>
        </dgm:presLayoutVars>
      </dgm:prSet>
      <dgm:spPr/>
    </dgm:pt>
    <dgm:pt modelId="{239DCAA9-A6BF-42CD-9B36-0017A7FD304D}" type="pres">
      <dgm:prSet presAssocID="{BA97D24E-89BB-42BC-BEF0-924A252DD2A6}" presName="level3hierChild" presStyleCnt="0"/>
      <dgm:spPr/>
    </dgm:pt>
    <dgm:pt modelId="{5EC41B8D-AA4D-4AC8-8C05-A754453CD139}" type="pres">
      <dgm:prSet presAssocID="{B2B174AF-FF91-4EA6-B063-95671404688D}" presName="conn2-1" presStyleLbl="parChTrans1D3" presStyleIdx="5" presStyleCnt="11"/>
      <dgm:spPr/>
    </dgm:pt>
    <dgm:pt modelId="{D422757C-D2C3-48E0-9B60-6E269C76A3D1}" type="pres">
      <dgm:prSet presAssocID="{B2B174AF-FF91-4EA6-B063-95671404688D}" presName="connTx" presStyleLbl="parChTrans1D3" presStyleIdx="5" presStyleCnt="11"/>
      <dgm:spPr/>
    </dgm:pt>
    <dgm:pt modelId="{1B123767-EB10-43B8-A092-77F6001DB22A}" type="pres">
      <dgm:prSet presAssocID="{EC83D34E-4EED-4627-A88F-E127BD75EE32}" presName="root2" presStyleCnt="0"/>
      <dgm:spPr/>
    </dgm:pt>
    <dgm:pt modelId="{46E2C937-7527-4473-98DB-2C61F9512662}" type="pres">
      <dgm:prSet presAssocID="{EC83D34E-4EED-4627-A88F-E127BD75EE32}" presName="LevelTwoTextNode" presStyleLbl="node3" presStyleIdx="5" presStyleCnt="11" custScaleX="240207" custScaleY="128701" custLinFactNeighborX="7420" custLinFactNeighborY="-59249">
        <dgm:presLayoutVars>
          <dgm:chPref val="3"/>
        </dgm:presLayoutVars>
      </dgm:prSet>
      <dgm:spPr/>
    </dgm:pt>
    <dgm:pt modelId="{115D1188-F793-4E04-A00F-FE174789D0CF}" type="pres">
      <dgm:prSet presAssocID="{EC83D34E-4EED-4627-A88F-E127BD75EE32}" presName="level3hierChild" presStyleCnt="0"/>
      <dgm:spPr/>
    </dgm:pt>
    <dgm:pt modelId="{F8909421-87BD-4062-964B-389C06E53FDD}" type="pres">
      <dgm:prSet presAssocID="{BC432B76-1889-4219-BE15-1708C63EC4F5}" presName="conn2-1" presStyleLbl="parChTrans1D3" presStyleIdx="6" presStyleCnt="11"/>
      <dgm:spPr/>
    </dgm:pt>
    <dgm:pt modelId="{FA9A2554-6821-489C-97DD-37FE9C6418B8}" type="pres">
      <dgm:prSet presAssocID="{BC432B76-1889-4219-BE15-1708C63EC4F5}" presName="connTx" presStyleLbl="parChTrans1D3" presStyleIdx="6" presStyleCnt="11"/>
      <dgm:spPr/>
    </dgm:pt>
    <dgm:pt modelId="{DDA5C4F2-30E0-4B63-AAD6-65CB212EE3C3}" type="pres">
      <dgm:prSet presAssocID="{072ECE7F-3AD3-4ECF-8F1A-B153F53CE1BA}" presName="root2" presStyleCnt="0"/>
      <dgm:spPr/>
    </dgm:pt>
    <dgm:pt modelId="{65BE53A4-11FD-4862-BF95-5646B5CC187C}" type="pres">
      <dgm:prSet presAssocID="{072ECE7F-3AD3-4ECF-8F1A-B153F53CE1BA}" presName="LevelTwoTextNode" presStyleLbl="node3" presStyleIdx="6" presStyleCnt="11" custScaleX="253455" custScaleY="143778" custLinFactX="100000" custLinFactNeighborX="163875" custLinFactNeighborY="-88518">
        <dgm:presLayoutVars>
          <dgm:chPref val="3"/>
        </dgm:presLayoutVars>
      </dgm:prSet>
      <dgm:spPr/>
    </dgm:pt>
    <dgm:pt modelId="{FAD60403-2B9F-4DA0-801C-B03CF22F5CE2}" type="pres">
      <dgm:prSet presAssocID="{072ECE7F-3AD3-4ECF-8F1A-B153F53CE1BA}" presName="level3hierChild" presStyleCnt="0"/>
      <dgm:spPr/>
    </dgm:pt>
    <dgm:pt modelId="{28F8F392-C019-45AC-8D43-488F75F92A0E}" type="pres">
      <dgm:prSet presAssocID="{27561BA2-D800-4AA4-8AC6-A74416B72681}" presName="conn2-1" presStyleLbl="parChTrans1D3" presStyleIdx="7" presStyleCnt="11"/>
      <dgm:spPr/>
    </dgm:pt>
    <dgm:pt modelId="{C1A2676F-5173-4B4A-8EDD-C875B2CABF83}" type="pres">
      <dgm:prSet presAssocID="{27561BA2-D800-4AA4-8AC6-A74416B72681}" presName="connTx" presStyleLbl="parChTrans1D3" presStyleIdx="7" presStyleCnt="11"/>
      <dgm:spPr/>
    </dgm:pt>
    <dgm:pt modelId="{8E84BB48-FAED-49EC-A3E9-72F5AA2AA994}" type="pres">
      <dgm:prSet presAssocID="{8E6931EC-DAC6-44DF-BCA1-89B5D37F4A84}" presName="root2" presStyleCnt="0"/>
      <dgm:spPr/>
    </dgm:pt>
    <dgm:pt modelId="{5651D467-8BDE-4D2D-99F8-536E3100D9F5}" type="pres">
      <dgm:prSet presAssocID="{8E6931EC-DAC6-44DF-BCA1-89B5D37F4A84}" presName="LevelTwoTextNode" presStyleLbl="node3" presStyleIdx="7" presStyleCnt="11" custScaleX="312736" custScaleY="129629" custLinFactX="100000" custLinFactNeighborX="154389" custLinFactNeighborY="-91396">
        <dgm:presLayoutVars>
          <dgm:chPref val="3"/>
        </dgm:presLayoutVars>
      </dgm:prSet>
      <dgm:spPr/>
    </dgm:pt>
    <dgm:pt modelId="{A676BD77-79B9-4963-8263-45E4D4F8AAC0}" type="pres">
      <dgm:prSet presAssocID="{8E6931EC-DAC6-44DF-BCA1-89B5D37F4A84}" presName="level3hierChild" presStyleCnt="0"/>
      <dgm:spPr/>
    </dgm:pt>
    <dgm:pt modelId="{AE32A630-63FD-48B0-83BB-5A0D37F5D25A}" type="pres">
      <dgm:prSet presAssocID="{A5374230-CC6D-43B2-BE5F-D31CD189091D}" presName="conn2-1" presStyleLbl="parChTrans1D2" presStyleIdx="3" presStyleCnt="4"/>
      <dgm:spPr/>
    </dgm:pt>
    <dgm:pt modelId="{B67F85BA-2F5A-4CA2-B9DD-812876609BBD}" type="pres">
      <dgm:prSet presAssocID="{A5374230-CC6D-43B2-BE5F-D31CD189091D}" presName="connTx" presStyleLbl="parChTrans1D2" presStyleIdx="3" presStyleCnt="4"/>
      <dgm:spPr/>
    </dgm:pt>
    <dgm:pt modelId="{8A09BA52-4A51-4B8A-BA46-CD5FE4ADFBDD}" type="pres">
      <dgm:prSet presAssocID="{13C1431E-E96A-4A23-9142-C5627A49DCF3}" presName="root2" presStyleCnt="0"/>
      <dgm:spPr/>
    </dgm:pt>
    <dgm:pt modelId="{A05E5AA5-8E0E-4113-B7A6-DB8F86E9E6FE}" type="pres">
      <dgm:prSet presAssocID="{13C1431E-E96A-4A23-9142-C5627A49DCF3}" presName="LevelTwoTextNode" presStyleLbl="node2" presStyleIdx="3" presStyleCnt="4" custScaleX="367281" custScaleY="205974" custLinFactNeighborX="-93705" custLinFactNeighborY="-21619">
        <dgm:presLayoutVars>
          <dgm:chPref val="3"/>
        </dgm:presLayoutVars>
      </dgm:prSet>
      <dgm:spPr/>
    </dgm:pt>
    <dgm:pt modelId="{9044102D-67FB-4975-BC4B-73A1F8B6C1FA}" type="pres">
      <dgm:prSet presAssocID="{13C1431E-E96A-4A23-9142-C5627A49DCF3}" presName="level3hierChild" presStyleCnt="0"/>
      <dgm:spPr/>
    </dgm:pt>
    <dgm:pt modelId="{72A3B757-78AE-4312-A769-5BC843C57C2C}" type="pres">
      <dgm:prSet presAssocID="{51822A95-4D66-46EA-BC05-20A0463E0149}" presName="conn2-1" presStyleLbl="parChTrans1D3" presStyleIdx="8" presStyleCnt="11"/>
      <dgm:spPr/>
    </dgm:pt>
    <dgm:pt modelId="{DAFE2C56-D319-4057-8BA0-CACD2FD5E0F7}" type="pres">
      <dgm:prSet presAssocID="{51822A95-4D66-46EA-BC05-20A0463E0149}" presName="connTx" presStyleLbl="parChTrans1D3" presStyleIdx="8" presStyleCnt="11"/>
      <dgm:spPr/>
    </dgm:pt>
    <dgm:pt modelId="{69354F12-9C0A-4E9A-83BC-4BE928714BE9}" type="pres">
      <dgm:prSet presAssocID="{2F27C1C9-1D7C-4A43-BD00-7C84579EE001}" presName="root2" presStyleCnt="0"/>
      <dgm:spPr/>
    </dgm:pt>
    <dgm:pt modelId="{E475FA57-89E8-4566-A06C-08C9F88AFF61}" type="pres">
      <dgm:prSet presAssocID="{2F27C1C9-1D7C-4A43-BD00-7C84579EE001}" presName="LevelTwoTextNode" presStyleLbl="node3" presStyleIdx="8" presStyleCnt="11" custScaleX="273701" custScaleY="141103" custLinFactNeighborX="99886" custLinFactNeighborY="-63379">
        <dgm:presLayoutVars>
          <dgm:chPref val="3"/>
        </dgm:presLayoutVars>
      </dgm:prSet>
      <dgm:spPr/>
    </dgm:pt>
    <dgm:pt modelId="{9B945CF4-D4EA-4B80-83B5-3744F856B196}" type="pres">
      <dgm:prSet presAssocID="{2F27C1C9-1D7C-4A43-BD00-7C84579EE001}" presName="level3hierChild" presStyleCnt="0"/>
      <dgm:spPr/>
    </dgm:pt>
    <dgm:pt modelId="{AB0E6487-AFC3-4A40-81B5-D6AC898BEF52}" type="pres">
      <dgm:prSet presAssocID="{B22F2B4E-224F-4EED-8454-D310A51E30FE}" presName="conn2-1" presStyleLbl="parChTrans1D3" presStyleIdx="9" presStyleCnt="11"/>
      <dgm:spPr/>
    </dgm:pt>
    <dgm:pt modelId="{BE8824B5-FD7A-461A-A15F-809D3DA16C52}" type="pres">
      <dgm:prSet presAssocID="{B22F2B4E-224F-4EED-8454-D310A51E30FE}" presName="connTx" presStyleLbl="parChTrans1D3" presStyleIdx="9" presStyleCnt="11"/>
      <dgm:spPr/>
    </dgm:pt>
    <dgm:pt modelId="{D740CE83-CC4C-4548-BBD8-1A8115CAEE53}" type="pres">
      <dgm:prSet presAssocID="{A2C1A828-55AC-416C-AF28-95F605B889F1}" presName="root2" presStyleCnt="0"/>
      <dgm:spPr/>
    </dgm:pt>
    <dgm:pt modelId="{19DBC060-F2E5-4430-A058-08BC61093A13}" type="pres">
      <dgm:prSet presAssocID="{A2C1A828-55AC-416C-AF28-95F605B889F1}" presName="LevelTwoTextNode" presStyleLbl="node3" presStyleIdx="9" presStyleCnt="11" custScaleX="262013" custScaleY="146820" custLinFactX="3657" custLinFactNeighborX="100000" custLinFactNeighborY="-50136">
        <dgm:presLayoutVars>
          <dgm:chPref val="3"/>
        </dgm:presLayoutVars>
      </dgm:prSet>
      <dgm:spPr/>
    </dgm:pt>
    <dgm:pt modelId="{B153A6D5-553F-4434-B828-1D35C3625F35}" type="pres">
      <dgm:prSet presAssocID="{A2C1A828-55AC-416C-AF28-95F605B889F1}" presName="level3hierChild" presStyleCnt="0"/>
      <dgm:spPr/>
    </dgm:pt>
    <dgm:pt modelId="{4771D2C8-55F6-46EB-879F-7154816E0E3E}" type="pres">
      <dgm:prSet presAssocID="{A433115C-3F0B-4003-B8B1-D40EE123640A}" presName="conn2-1" presStyleLbl="parChTrans1D3" presStyleIdx="10" presStyleCnt="11"/>
      <dgm:spPr/>
    </dgm:pt>
    <dgm:pt modelId="{4664F764-8006-493F-9C9A-61DC787C12B6}" type="pres">
      <dgm:prSet presAssocID="{A433115C-3F0B-4003-B8B1-D40EE123640A}" presName="connTx" presStyleLbl="parChTrans1D3" presStyleIdx="10" presStyleCnt="11"/>
      <dgm:spPr/>
    </dgm:pt>
    <dgm:pt modelId="{3249250E-5844-439C-A0E8-DA1F449086B6}" type="pres">
      <dgm:prSet presAssocID="{B891DE8F-F91B-4E43-B308-44202D5C3ECB}" presName="root2" presStyleCnt="0"/>
      <dgm:spPr/>
    </dgm:pt>
    <dgm:pt modelId="{B1F0DFAB-05E7-461D-95C4-1C72886EC1FD}" type="pres">
      <dgm:prSet presAssocID="{B891DE8F-F91B-4E43-B308-44202D5C3ECB}" presName="LevelTwoTextNode" presStyleLbl="node3" presStyleIdx="10" presStyleCnt="11" custScaleX="260733" custScaleY="119055" custLinFactNeighborX="86070" custLinFactNeighborY="-48440">
        <dgm:presLayoutVars>
          <dgm:chPref val="3"/>
        </dgm:presLayoutVars>
      </dgm:prSet>
      <dgm:spPr/>
    </dgm:pt>
    <dgm:pt modelId="{F0BAFF89-C0C9-4DED-B811-0B41816BCB04}" type="pres">
      <dgm:prSet presAssocID="{B891DE8F-F91B-4E43-B308-44202D5C3ECB}" presName="level3hierChild" presStyleCnt="0"/>
      <dgm:spPr/>
    </dgm:pt>
  </dgm:ptLst>
  <dgm:cxnLst>
    <dgm:cxn modelId="{DCE94501-AC9A-4D35-80A1-AAF7950FE09F}" srcId="{E32E09BA-ECBB-41B8-A6AC-977953CEBBBD}" destId="{6E099E22-9764-4916-B496-A10DBEF16928}" srcOrd="0" destOrd="0" parTransId="{CF9396D1-C044-4C1A-9DA0-F519D6BF3E81}" sibTransId="{615D374C-E4B9-473B-A45C-70C54443122C}"/>
    <dgm:cxn modelId="{E85D1008-67BB-4311-B787-FF042AA98B9B}" type="presOf" srcId="{16E7035B-C699-41C3-9229-355BF682A1A9}" destId="{A0AC86AA-CA3C-43AA-B734-EF8AC50B0B0D}" srcOrd="1" destOrd="0" presId="urn:microsoft.com/office/officeart/2005/8/layout/hierarchy2"/>
    <dgm:cxn modelId="{87C94B0B-57F5-4162-A4D7-C787FB6F86EF}" type="presOf" srcId="{B2B174AF-FF91-4EA6-B063-95671404688D}" destId="{5EC41B8D-AA4D-4AC8-8C05-A754453CD139}" srcOrd="0" destOrd="0" presId="urn:microsoft.com/office/officeart/2005/8/layout/hierarchy2"/>
    <dgm:cxn modelId="{D037070D-EFEE-44F3-AFE9-592E94031309}" type="presOf" srcId="{BA97D24E-89BB-42BC-BEF0-924A252DD2A6}" destId="{2F367170-308A-4DC8-810C-B532166AFD5E}" srcOrd="0" destOrd="0" presId="urn:microsoft.com/office/officeart/2005/8/layout/hierarchy2"/>
    <dgm:cxn modelId="{8F707B10-49DE-430D-99A5-3317148D954A}" type="presOf" srcId="{A2C1A828-55AC-416C-AF28-95F605B889F1}" destId="{19DBC060-F2E5-4430-A058-08BC61093A13}" srcOrd="0" destOrd="0" presId="urn:microsoft.com/office/officeart/2005/8/layout/hierarchy2"/>
    <dgm:cxn modelId="{199B5114-DC03-45BB-BBA3-B39B82AF306A}" type="presOf" srcId="{A5374230-CC6D-43B2-BE5F-D31CD189091D}" destId="{B67F85BA-2F5A-4CA2-B9DD-812876609BBD}" srcOrd="1" destOrd="0" presId="urn:microsoft.com/office/officeart/2005/8/layout/hierarchy2"/>
    <dgm:cxn modelId="{95C9F814-1BB1-4591-BC49-00DD0A15917B}" type="presOf" srcId="{8E6931EC-DAC6-44DF-BCA1-89B5D37F4A84}" destId="{5651D467-8BDE-4D2D-99F8-536E3100D9F5}" srcOrd="0" destOrd="0" presId="urn:microsoft.com/office/officeart/2005/8/layout/hierarchy2"/>
    <dgm:cxn modelId="{C34CE617-0808-428C-A0E7-FF22A882AD22}" type="presOf" srcId="{E58E4045-1704-468C-ADFD-B2ADC1E64674}" destId="{D24D97D6-A376-441D-9D68-62E48C9291A4}" srcOrd="0" destOrd="0" presId="urn:microsoft.com/office/officeart/2005/8/layout/hierarchy2"/>
    <dgm:cxn modelId="{BD3F3124-E22A-46A3-A207-2D95DA2CED79}" type="presOf" srcId="{520774FB-3DC2-4AB2-A807-B80FBF1AE734}" destId="{B5B53E40-4594-4BDB-9ADF-1A8281052D8A}" srcOrd="0" destOrd="0" presId="urn:microsoft.com/office/officeart/2005/8/layout/hierarchy2"/>
    <dgm:cxn modelId="{C5E58C26-1ED2-43BA-A7A7-1F012B50B3BB}" type="presOf" srcId="{520774FB-3DC2-4AB2-A807-B80FBF1AE734}" destId="{A778F559-732E-4F6B-8A4A-9DF7EC0ADB5D}" srcOrd="1" destOrd="0" presId="urn:microsoft.com/office/officeart/2005/8/layout/hierarchy2"/>
    <dgm:cxn modelId="{39E19C29-5EF1-4B22-9C8B-2F371F2D26BD}" type="presOf" srcId="{34BB4347-7344-4CDE-A2FC-2975D160005D}" destId="{638B2B7E-62B0-4C5B-AA08-3F9E9F1F33B3}" srcOrd="0" destOrd="0" presId="urn:microsoft.com/office/officeart/2005/8/layout/hierarchy2"/>
    <dgm:cxn modelId="{B4736436-DF49-43CD-B2FC-7E4DDFA4D8DD}" type="presOf" srcId="{27561BA2-D800-4AA4-8AC6-A74416B72681}" destId="{28F8F392-C019-45AC-8D43-488F75F92A0E}" srcOrd="0" destOrd="0" presId="urn:microsoft.com/office/officeart/2005/8/layout/hierarchy2"/>
    <dgm:cxn modelId="{CBE3213A-8E0E-4146-B33F-3EFEDE9E63EA}" srcId="{9CEF312E-CE8A-42F4-AD7C-2813132C17B4}" destId="{E58E4045-1704-468C-ADFD-B2ADC1E64674}" srcOrd="1" destOrd="0" parTransId="{D8D03DEA-A8B4-4213-9A09-4202E81BC911}" sibTransId="{CFB60A8A-B974-4FB9-B8A9-5301D83FF562}"/>
    <dgm:cxn modelId="{2688693F-43E8-415F-B64B-BE6ABF3E38A2}" srcId="{13C1431E-E96A-4A23-9142-C5627A49DCF3}" destId="{2F27C1C9-1D7C-4A43-BD00-7C84579EE001}" srcOrd="0" destOrd="0" parTransId="{51822A95-4D66-46EA-BC05-20A0463E0149}" sibTransId="{2DD1B64C-731E-4F1C-BF93-73CBB42FF2CF}"/>
    <dgm:cxn modelId="{B8A2B25E-D377-439D-A8B0-771D0623070C}" type="presOf" srcId="{16E7035B-C699-41C3-9229-355BF682A1A9}" destId="{CB80F717-3AEA-4834-9A73-ECA1199CD06D}" srcOrd="0" destOrd="0" presId="urn:microsoft.com/office/officeart/2005/8/layout/hierarchy2"/>
    <dgm:cxn modelId="{38DAE85F-1AB5-49F5-9C93-A6369D725FC3}" type="presOf" srcId="{DEA87B34-73A8-4ED2-9B33-5AA27CD427F8}" destId="{9E4949FC-2D7B-4C3E-912A-D73D4CBFAA0A}" srcOrd="1" destOrd="0" presId="urn:microsoft.com/office/officeart/2005/8/layout/hierarchy2"/>
    <dgm:cxn modelId="{CD04C764-A979-452B-BE30-9DEEC2AFF3D4}" type="presOf" srcId="{B24C3DD8-549F-47A3-9CCB-5C24D0DB9DAD}" destId="{DA1D7806-71D6-4AFC-9FCD-B8F1C3F5271B}" srcOrd="0" destOrd="0" presId="urn:microsoft.com/office/officeart/2005/8/layout/hierarchy2"/>
    <dgm:cxn modelId="{954FEF64-2E9E-45AE-89F4-5D8FFC624D30}" srcId="{9CEF312E-CE8A-42F4-AD7C-2813132C17B4}" destId="{B24C3DD8-549F-47A3-9CCB-5C24D0DB9DAD}" srcOrd="0" destOrd="0" parTransId="{DEA87B34-73A8-4ED2-9B33-5AA27CD427F8}" sibTransId="{BFCC02C2-A0BA-4DAD-9BA3-FDB6E49FFA59}"/>
    <dgm:cxn modelId="{3042994A-ACAC-499D-AA2B-910BFA7D5930}" type="presOf" srcId="{FC866960-F0ED-4B30-A161-AEC155F0DF34}" destId="{084658BD-98DC-4419-9673-D54E2405BD52}" srcOrd="1" destOrd="0" presId="urn:microsoft.com/office/officeart/2005/8/layout/hierarchy2"/>
    <dgm:cxn modelId="{CAE5044B-1C6F-4E9E-B36B-38C85C45FD0E}" type="presOf" srcId="{B22F2B4E-224F-4EED-8454-D310A51E30FE}" destId="{AB0E6487-AFC3-4A40-81B5-D6AC898BEF52}" srcOrd="0" destOrd="0" presId="urn:microsoft.com/office/officeart/2005/8/layout/hierarchy2"/>
    <dgm:cxn modelId="{16985D6C-54F9-4F29-BB92-DB6FC69D0010}" type="presOf" srcId="{A5374230-CC6D-43B2-BE5F-D31CD189091D}" destId="{AE32A630-63FD-48B0-83BB-5A0D37F5D25A}" srcOrd="0" destOrd="0" presId="urn:microsoft.com/office/officeart/2005/8/layout/hierarchy2"/>
    <dgm:cxn modelId="{2F05F24D-003B-430F-A99E-E02A7DDB7864}" type="presOf" srcId="{072ECE7F-3AD3-4ECF-8F1A-B153F53CE1BA}" destId="{65BE53A4-11FD-4862-BF95-5646B5CC187C}" srcOrd="0" destOrd="0" presId="urn:microsoft.com/office/officeart/2005/8/layout/hierarchy2"/>
    <dgm:cxn modelId="{C3C2A86F-F2F9-4928-B499-0077436F2EAA}" srcId="{13C1431E-E96A-4A23-9142-C5627A49DCF3}" destId="{B891DE8F-F91B-4E43-B308-44202D5C3ECB}" srcOrd="2" destOrd="0" parTransId="{A433115C-3F0B-4003-B8B1-D40EE123640A}" sibTransId="{59872A9B-CB29-4529-9355-DB7E1022C733}"/>
    <dgm:cxn modelId="{AF575150-07BC-4D65-AE5B-29CB754301A4}" type="presOf" srcId="{A433115C-3F0B-4003-B8B1-D40EE123640A}" destId="{4771D2C8-55F6-46EB-879F-7154816E0E3E}" srcOrd="0" destOrd="0" presId="urn:microsoft.com/office/officeart/2005/8/layout/hierarchy2"/>
    <dgm:cxn modelId="{5973ED70-A439-49DB-80BB-392879BBD4E2}" type="presOf" srcId="{8D2366F7-3D97-4D45-94E1-07F2A622C3BE}" destId="{083E707B-BCA3-4559-855A-DD6FC7A39FBA}" srcOrd="0" destOrd="0" presId="urn:microsoft.com/office/officeart/2005/8/layout/hierarchy2"/>
    <dgm:cxn modelId="{B164EA53-644F-4D4B-B29A-CF66CFCDA630}" type="presOf" srcId="{27561BA2-D800-4AA4-8AC6-A74416B72681}" destId="{C1A2676F-5173-4B4A-8EDD-C875B2CABF83}" srcOrd="1" destOrd="0" presId="urn:microsoft.com/office/officeart/2005/8/layout/hierarchy2"/>
    <dgm:cxn modelId="{7A49D154-142A-4DE0-B257-0A8F3C78CC15}" type="presOf" srcId="{E6237273-4C47-45A7-BC8B-DA9C5A7E8FDB}" destId="{41E031C0-7CE6-4332-AD37-653B30687EAA}" srcOrd="0" destOrd="0" presId="urn:microsoft.com/office/officeart/2005/8/layout/hierarchy2"/>
    <dgm:cxn modelId="{C4DD4175-E740-4BD8-AE8A-40192C9774CB}" type="presOf" srcId="{B22F2B4E-224F-4EED-8454-D310A51E30FE}" destId="{BE8824B5-FD7A-461A-A15F-809D3DA16C52}" srcOrd="1" destOrd="0" presId="urn:microsoft.com/office/officeart/2005/8/layout/hierarchy2"/>
    <dgm:cxn modelId="{C35DCF78-F1CE-4D33-8F6B-7119F23A5FBE}" type="presOf" srcId="{BC432B76-1889-4219-BE15-1708C63EC4F5}" destId="{F8909421-87BD-4062-964B-389C06E53FDD}" srcOrd="0" destOrd="0" presId="urn:microsoft.com/office/officeart/2005/8/layout/hierarchy2"/>
    <dgm:cxn modelId="{F96B1E7B-50B0-4508-BCF7-62307F75ADF0}" type="presOf" srcId="{13C1431E-E96A-4A23-9142-C5627A49DCF3}" destId="{A05E5AA5-8E0E-4113-B7A6-DB8F86E9E6FE}" srcOrd="0" destOrd="0" presId="urn:microsoft.com/office/officeart/2005/8/layout/hierarchy2"/>
    <dgm:cxn modelId="{4D8DA37C-A2D2-4C42-B096-0EC5923199A8}" type="presOf" srcId="{2F27C1C9-1D7C-4A43-BD00-7C84579EE001}" destId="{E475FA57-89E8-4566-A06C-08C9F88AFF61}" srcOrd="0" destOrd="0" presId="urn:microsoft.com/office/officeart/2005/8/layout/hierarchy2"/>
    <dgm:cxn modelId="{84604380-33B7-4C79-A69D-C72A227D3571}" type="presOf" srcId="{34BB4347-7344-4CDE-A2FC-2975D160005D}" destId="{FF1B4769-ED05-4D2D-8682-0B912C482232}" srcOrd="1" destOrd="0" presId="urn:microsoft.com/office/officeart/2005/8/layout/hierarchy2"/>
    <dgm:cxn modelId="{F9EC4380-E2E3-4A24-8D77-004BBCEC3191}" type="presOf" srcId="{177E1750-0DC0-42B1-BDB9-0A75A4A6DAAC}" destId="{6D69EF0F-2012-4586-AC8C-E0A9178F61E3}" srcOrd="0" destOrd="0" presId="urn:microsoft.com/office/officeart/2005/8/layout/hierarchy2"/>
    <dgm:cxn modelId="{F302BF80-0F0D-410B-8151-F55F3A34BC3A}" type="presOf" srcId="{FFB42554-2BD5-4B31-AD45-9287DC5A8406}" destId="{21ABAA5F-EBEE-4749-91E2-41BF58868AA9}" srcOrd="0" destOrd="0" presId="urn:microsoft.com/office/officeart/2005/8/layout/hierarchy2"/>
    <dgm:cxn modelId="{4D448B89-BBF6-4A46-A672-942B6E75D3CE}" srcId="{FFB42554-2BD5-4B31-AD45-9287DC5A8406}" destId="{5D48212E-BC3A-4E30-AC12-1826B55B7098}" srcOrd="1" destOrd="0" parTransId="{FC866960-F0ED-4B30-A161-AEC155F0DF34}" sibTransId="{94415795-53B1-4C2F-A698-F3AED03777A0}"/>
    <dgm:cxn modelId="{7BD6A68E-E975-4C77-96C3-902B7EEE4EA1}" type="presOf" srcId="{FC866960-F0ED-4B30-A161-AEC155F0DF34}" destId="{2D07AAA9-316E-4123-BD9C-4894D3AE1F7A}" srcOrd="0" destOrd="0" presId="urn:microsoft.com/office/officeart/2005/8/layout/hierarchy2"/>
    <dgm:cxn modelId="{8B5D9194-488D-4F18-BFB3-BCBDDFA27B67}" srcId="{13C1431E-E96A-4A23-9142-C5627A49DCF3}" destId="{A2C1A828-55AC-416C-AF28-95F605B889F1}" srcOrd="1" destOrd="0" parTransId="{B22F2B4E-224F-4EED-8454-D310A51E30FE}" sibTransId="{64605C08-7EDF-4782-AA59-04ABFD6CD58A}"/>
    <dgm:cxn modelId="{62D6F294-EE85-4FC9-A633-FEEFF0370DC1}" srcId="{6E099E22-9764-4916-B496-A10DBEF16928}" destId="{BA97D24E-89BB-42BC-BEF0-924A252DD2A6}" srcOrd="2" destOrd="0" parTransId="{34BB4347-7344-4CDE-A2FC-2975D160005D}" sibTransId="{C1CC50EF-F629-459A-A79B-E4ADEA16E12D}"/>
    <dgm:cxn modelId="{556B199D-9A7E-49EA-ADDD-563B5F39EDE7}" srcId="{BA97D24E-89BB-42BC-BEF0-924A252DD2A6}" destId="{8E6931EC-DAC6-44DF-BCA1-89B5D37F4A84}" srcOrd="2" destOrd="0" parTransId="{27561BA2-D800-4AA4-8AC6-A74416B72681}" sibTransId="{5CF11E5E-C330-430D-BD4F-F39512D10D31}"/>
    <dgm:cxn modelId="{DEC6F4A0-BB6F-45A0-B700-5F4C9A3FE851}" type="presOf" srcId="{5D5CFA2A-DBD0-4D61-8D0B-0E39D9168146}" destId="{ACEC37D5-9700-455B-BBFA-7233D275A219}" srcOrd="1" destOrd="0" presId="urn:microsoft.com/office/officeart/2005/8/layout/hierarchy2"/>
    <dgm:cxn modelId="{04091AA6-A22D-4F19-BE92-6DA902BB4EE6}" type="presOf" srcId="{51822A95-4D66-46EA-BC05-20A0463E0149}" destId="{72A3B757-78AE-4312-A769-5BC843C57C2C}" srcOrd="0" destOrd="0" presId="urn:microsoft.com/office/officeart/2005/8/layout/hierarchy2"/>
    <dgm:cxn modelId="{20DFCCA8-951D-4990-BD1C-280E6C9BD2E0}" type="presOf" srcId="{B2B174AF-FF91-4EA6-B063-95671404688D}" destId="{D422757C-D2C3-48E0-9B60-6E269C76A3D1}" srcOrd="1" destOrd="0" presId="urn:microsoft.com/office/officeart/2005/8/layout/hierarchy2"/>
    <dgm:cxn modelId="{60B693AE-E52A-47A7-95CA-91F69B33D81B}" type="presOf" srcId="{D8D03DEA-A8B4-4213-9A09-4202E81BC911}" destId="{9DCA13DA-1BC9-4488-97CD-86F6E05F6382}" srcOrd="1" destOrd="0" presId="urn:microsoft.com/office/officeart/2005/8/layout/hierarchy2"/>
    <dgm:cxn modelId="{22D902BF-124E-47C1-BE78-4AC6C46B890A}" type="presOf" srcId="{EC83D34E-4EED-4627-A88F-E127BD75EE32}" destId="{46E2C937-7527-4473-98DB-2C61F9512662}" srcOrd="0" destOrd="0" presId="urn:microsoft.com/office/officeart/2005/8/layout/hierarchy2"/>
    <dgm:cxn modelId="{258CC4C3-FBCA-4908-B272-F09BF1DF55A6}" srcId="{BA97D24E-89BB-42BC-BEF0-924A252DD2A6}" destId="{EC83D34E-4EED-4627-A88F-E127BD75EE32}" srcOrd="0" destOrd="0" parTransId="{B2B174AF-FF91-4EA6-B063-95671404688D}" sibTransId="{479F98FB-21D4-4256-ADB4-0A09928F60FE}"/>
    <dgm:cxn modelId="{7B8717C5-E3C2-41EF-9BD3-1B17CE43F209}" type="presOf" srcId="{E6237273-4C47-45A7-BC8B-DA9C5A7E8FDB}" destId="{3338D5A4-D2BF-4F52-8C1D-4FC98D62CB3F}" srcOrd="1" destOrd="0" presId="urn:microsoft.com/office/officeart/2005/8/layout/hierarchy2"/>
    <dgm:cxn modelId="{F0686DC7-EA15-4FC5-94EE-3D28C0B00AA8}" type="presOf" srcId="{BC432B76-1889-4219-BE15-1708C63EC4F5}" destId="{FA9A2554-6821-489C-97DD-37FE9C6418B8}" srcOrd="1" destOrd="0" presId="urn:microsoft.com/office/officeart/2005/8/layout/hierarchy2"/>
    <dgm:cxn modelId="{1D6132C8-5C6A-4663-BC56-06FF97FB187E}" type="presOf" srcId="{D8D03DEA-A8B4-4213-9A09-4202E81BC911}" destId="{350A8DD0-8AC0-49D4-96B0-2769DFF9D0AD}" srcOrd="0" destOrd="0" presId="urn:microsoft.com/office/officeart/2005/8/layout/hierarchy2"/>
    <dgm:cxn modelId="{496EDCC8-681E-4C4D-8B8B-A03CFEC80C54}" type="presOf" srcId="{A433115C-3F0B-4003-B8B1-D40EE123640A}" destId="{4664F764-8006-493F-9C9A-61DC787C12B6}" srcOrd="1" destOrd="0" presId="urn:microsoft.com/office/officeart/2005/8/layout/hierarchy2"/>
    <dgm:cxn modelId="{947A69CA-ECC0-41C8-ABB8-2A0FC5C9B6F1}" type="presOf" srcId="{6E099E22-9764-4916-B496-A10DBEF16928}" destId="{8A7584CA-530C-4378-899F-A670561EC7C1}" srcOrd="0" destOrd="0" presId="urn:microsoft.com/office/officeart/2005/8/layout/hierarchy2"/>
    <dgm:cxn modelId="{957115DE-5449-457B-AC76-B4E393C60230}" type="presOf" srcId="{DEA87B34-73A8-4ED2-9B33-5AA27CD427F8}" destId="{6BEE9079-33B5-4B2C-A30A-BD9E5DCAB8A8}" srcOrd="0" destOrd="0" presId="urn:microsoft.com/office/officeart/2005/8/layout/hierarchy2"/>
    <dgm:cxn modelId="{05206BE6-A651-464C-B0BA-688D155284EC}" srcId="{6E099E22-9764-4916-B496-A10DBEF16928}" destId="{13C1431E-E96A-4A23-9142-C5627A49DCF3}" srcOrd="3" destOrd="0" parTransId="{A5374230-CC6D-43B2-BE5F-D31CD189091D}" sibTransId="{06FD067E-815B-4E28-92A4-B664D61DE7E3}"/>
    <dgm:cxn modelId="{FCAD5AED-E359-463C-87B8-9A612B951969}" type="presOf" srcId="{E32E09BA-ECBB-41B8-A6AC-977953CEBBBD}" destId="{D7469260-8AFE-4262-B2EF-DE6CB8ECBCDB}" srcOrd="0" destOrd="0" presId="urn:microsoft.com/office/officeart/2005/8/layout/hierarchy2"/>
    <dgm:cxn modelId="{3301EEF0-4FC2-4910-8BDD-C9393564FF58}" type="presOf" srcId="{51822A95-4D66-46EA-BC05-20A0463E0149}" destId="{DAFE2C56-D319-4057-8BA0-CACD2FD5E0F7}" srcOrd="1" destOrd="0" presId="urn:microsoft.com/office/officeart/2005/8/layout/hierarchy2"/>
    <dgm:cxn modelId="{BB5148F3-F047-4B81-8874-7FF122245190}" srcId="{6E099E22-9764-4916-B496-A10DBEF16928}" destId="{FFB42554-2BD5-4B31-AD45-9287DC5A8406}" srcOrd="1" destOrd="0" parTransId="{5D5CFA2A-DBD0-4D61-8D0B-0E39D9168146}" sibTransId="{FF34F611-74B7-4664-8C99-7C4A22FFB07C}"/>
    <dgm:cxn modelId="{01F9C7F3-EB09-45C2-B582-C87B02808906}" type="presOf" srcId="{5D48212E-BC3A-4E30-AC12-1826B55B7098}" destId="{349E658B-D5F7-4DD0-879D-6A5828DFA475}" srcOrd="0" destOrd="0" presId="urn:microsoft.com/office/officeart/2005/8/layout/hierarchy2"/>
    <dgm:cxn modelId="{1535EFF7-566E-4182-A573-8765BF7C0DB5}" type="presOf" srcId="{B891DE8F-F91B-4E43-B308-44202D5C3ECB}" destId="{B1F0DFAB-05E7-461D-95C4-1C72886EC1FD}" srcOrd="0" destOrd="0" presId="urn:microsoft.com/office/officeart/2005/8/layout/hierarchy2"/>
    <dgm:cxn modelId="{EFD873F9-EB5C-4DE8-AB20-00E9B7FEC32D}" srcId="{6E099E22-9764-4916-B496-A10DBEF16928}" destId="{9CEF312E-CE8A-42F4-AD7C-2813132C17B4}" srcOrd="0" destOrd="0" parTransId="{E6237273-4C47-45A7-BC8B-DA9C5A7E8FDB}" sibTransId="{17241189-597D-4F14-9BBB-53BD1D864A4E}"/>
    <dgm:cxn modelId="{D7E958F9-ADDB-4815-A2B5-20EBFCC64C19}" srcId="{FFB42554-2BD5-4B31-AD45-9287DC5A8406}" destId="{177E1750-0DC0-42B1-BDB9-0A75A4A6DAAC}" srcOrd="0" destOrd="0" parTransId="{520774FB-3DC2-4AB2-A807-B80FBF1AE734}" sibTransId="{9D410EA2-DE01-484D-A5C7-AFE6A8E103C2}"/>
    <dgm:cxn modelId="{A1AB94F9-50F0-4A89-AE9B-CC8A45DA1AA8}" srcId="{FFB42554-2BD5-4B31-AD45-9287DC5A8406}" destId="{8D2366F7-3D97-4D45-94E1-07F2A622C3BE}" srcOrd="2" destOrd="0" parTransId="{16E7035B-C699-41C3-9229-355BF682A1A9}" sibTransId="{52DC4805-7322-4673-B007-035A40094BC8}"/>
    <dgm:cxn modelId="{F47EA8FC-3B53-468F-8319-4413266131D8}" srcId="{BA97D24E-89BB-42BC-BEF0-924A252DD2A6}" destId="{072ECE7F-3AD3-4ECF-8F1A-B153F53CE1BA}" srcOrd="1" destOrd="0" parTransId="{BC432B76-1889-4219-BE15-1708C63EC4F5}" sibTransId="{DCC4E04D-9220-49EF-AC9D-EF1D105CC3A2}"/>
    <dgm:cxn modelId="{317A3DFD-480D-4AF1-8462-D22CEF63D18D}" type="presOf" srcId="{5D5CFA2A-DBD0-4D61-8D0B-0E39D9168146}" destId="{53BC5977-DB63-4AD1-BF29-12DC6F392034}" srcOrd="0" destOrd="0" presId="urn:microsoft.com/office/officeart/2005/8/layout/hierarchy2"/>
    <dgm:cxn modelId="{CE91AAFF-F9FB-4043-827E-3DB5208C2E20}" type="presOf" srcId="{9CEF312E-CE8A-42F4-AD7C-2813132C17B4}" destId="{C1CBE7D9-CA56-4B77-A266-DDF69CB5063A}" srcOrd="0" destOrd="0" presId="urn:microsoft.com/office/officeart/2005/8/layout/hierarchy2"/>
    <dgm:cxn modelId="{B44BE517-3ECD-44B4-B401-20DF5F2CC80C}" type="presParOf" srcId="{D7469260-8AFE-4262-B2EF-DE6CB8ECBCDB}" destId="{3505ECF5-39A9-4074-BF16-F3F43BD9758F}" srcOrd="0" destOrd="0" presId="urn:microsoft.com/office/officeart/2005/8/layout/hierarchy2"/>
    <dgm:cxn modelId="{9D6AFB9D-D615-492D-B1E8-BABA13DB5D42}" type="presParOf" srcId="{3505ECF5-39A9-4074-BF16-F3F43BD9758F}" destId="{8A7584CA-530C-4378-899F-A670561EC7C1}" srcOrd="0" destOrd="0" presId="urn:microsoft.com/office/officeart/2005/8/layout/hierarchy2"/>
    <dgm:cxn modelId="{0D3A0555-F7E6-4BA9-B151-D9BAF2EDEE70}" type="presParOf" srcId="{3505ECF5-39A9-4074-BF16-F3F43BD9758F}" destId="{1FD1A6D4-AC2A-4778-982D-93348DDE11B1}" srcOrd="1" destOrd="0" presId="urn:microsoft.com/office/officeart/2005/8/layout/hierarchy2"/>
    <dgm:cxn modelId="{1D889D01-BCF1-46FC-88B3-ECFF4DD23451}" type="presParOf" srcId="{1FD1A6D4-AC2A-4778-982D-93348DDE11B1}" destId="{41E031C0-7CE6-4332-AD37-653B30687EAA}" srcOrd="0" destOrd="0" presId="urn:microsoft.com/office/officeart/2005/8/layout/hierarchy2"/>
    <dgm:cxn modelId="{4723E78F-45AF-47C4-AA75-782DC0384C47}" type="presParOf" srcId="{41E031C0-7CE6-4332-AD37-653B30687EAA}" destId="{3338D5A4-D2BF-4F52-8C1D-4FC98D62CB3F}" srcOrd="0" destOrd="0" presId="urn:microsoft.com/office/officeart/2005/8/layout/hierarchy2"/>
    <dgm:cxn modelId="{3E0119E7-374E-4013-993C-55B0E41BE91B}" type="presParOf" srcId="{1FD1A6D4-AC2A-4778-982D-93348DDE11B1}" destId="{80AD4AC4-555D-4910-A1ED-E9BF4359DA30}" srcOrd="1" destOrd="0" presId="urn:microsoft.com/office/officeart/2005/8/layout/hierarchy2"/>
    <dgm:cxn modelId="{C8614312-AF9F-4988-AC85-F9F13ADD595A}" type="presParOf" srcId="{80AD4AC4-555D-4910-A1ED-E9BF4359DA30}" destId="{C1CBE7D9-CA56-4B77-A266-DDF69CB5063A}" srcOrd="0" destOrd="0" presId="urn:microsoft.com/office/officeart/2005/8/layout/hierarchy2"/>
    <dgm:cxn modelId="{6E4E5BC1-0198-46D9-96F3-939BC63A722D}" type="presParOf" srcId="{80AD4AC4-555D-4910-A1ED-E9BF4359DA30}" destId="{8D577A35-6CD6-413C-8D18-5C2804E4955F}" srcOrd="1" destOrd="0" presId="urn:microsoft.com/office/officeart/2005/8/layout/hierarchy2"/>
    <dgm:cxn modelId="{B1F58647-03CC-4964-86B9-A7C5E34854C5}" type="presParOf" srcId="{8D577A35-6CD6-413C-8D18-5C2804E4955F}" destId="{6BEE9079-33B5-4B2C-A30A-BD9E5DCAB8A8}" srcOrd="0" destOrd="0" presId="urn:microsoft.com/office/officeart/2005/8/layout/hierarchy2"/>
    <dgm:cxn modelId="{585AEDA3-233D-498E-9C76-BF53F24F8C96}" type="presParOf" srcId="{6BEE9079-33B5-4B2C-A30A-BD9E5DCAB8A8}" destId="{9E4949FC-2D7B-4C3E-912A-D73D4CBFAA0A}" srcOrd="0" destOrd="0" presId="urn:microsoft.com/office/officeart/2005/8/layout/hierarchy2"/>
    <dgm:cxn modelId="{78809278-B166-49EC-AB43-385578921DED}" type="presParOf" srcId="{8D577A35-6CD6-413C-8D18-5C2804E4955F}" destId="{D92EBABA-D4A4-473C-A745-DE3E15AB1F09}" srcOrd="1" destOrd="0" presId="urn:microsoft.com/office/officeart/2005/8/layout/hierarchy2"/>
    <dgm:cxn modelId="{9041139F-33E9-4BF9-8848-6EE273CC6CF9}" type="presParOf" srcId="{D92EBABA-D4A4-473C-A745-DE3E15AB1F09}" destId="{DA1D7806-71D6-4AFC-9FCD-B8F1C3F5271B}" srcOrd="0" destOrd="0" presId="urn:microsoft.com/office/officeart/2005/8/layout/hierarchy2"/>
    <dgm:cxn modelId="{B77F95F0-5A52-421E-A13B-EF9E7D10364E}" type="presParOf" srcId="{D92EBABA-D4A4-473C-A745-DE3E15AB1F09}" destId="{33DC7FF9-90C4-4F36-A20B-4B75A8C9F12E}" srcOrd="1" destOrd="0" presId="urn:microsoft.com/office/officeart/2005/8/layout/hierarchy2"/>
    <dgm:cxn modelId="{3BA6F1B6-7BA9-4189-96C8-EF1D41C8A113}" type="presParOf" srcId="{8D577A35-6CD6-413C-8D18-5C2804E4955F}" destId="{350A8DD0-8AC0-49D4-96B0-2769DFF9D0AD}" srcOrd="2" destOrd="0" presId="urn:microsoft.com/office/officeart/2005/8/layout/hierarchy2"/>
    <dgm:cxn modelId="{44877CD0-D1CA-4D6E-9FBE-EBBBCF86218D}" type="presParOf" srcId="{350A8DD0-8AC0-49D4-96B0-2769DFF9D0AD}" destId="{9DCA13DA-1BC9-4488-97CD-86F6E05F6382}" srcOrd="0" destOrd="0" presId="urn:microsoft.com/office/officeart/2005/8/layout/hierarchy2"/>
    <dgm:cxn modelId="{90120AC4-A858-4F24-9266-0717CBEB7950}" type="presParOf" srcId="{8D577A35-6CD6-413C-8D18-5C2804E4955F}" destId="{C390C757-C29E-4099-870A-EE13509CB487}" srcOrd="3" destOrd="0" presId="urn:microsoft.com/office/officeart/2005/8/layout/hierarchy2"/>
    <dgm:cxn modelId="{3F8841C1-80C2-481C-AF13-5FBC9150ED61}" type="presParOf" srcId="{C390C757-C29E-4099-870A-EE13509CB487}" destId="{D24D97D6-A376-441D-9D68-62E48C9291A4}" srcOrd="0" destOrd="0" presId="urn:microsoft.com/office/officeart/2005/8/layout/hierarchy2"/>
    <dgm:cxn modelId="{F8DA30C6-A915-462F-9063-A682DB369C5E}" type="presParOf" srcId="{C390C757-C29E-4099-870A-EE13509CB487}" destId="{369FE3F6-C81C-4598-B894-B658820E0BB9}" srcOrd="1" destOrd="0" presId="urn:microsoft.com/office/officeart/2005/8/layout/hierarchy2"/>
    <dgm:cxn modelId="{10AA1390-B0CE-4DAA-81C3-93F6DD1F030B}" type="presParOf" srcId="{1FD1A6D4-AC2A-4778-982D-93348DDE11B1}" destId="{53BC5977-DB63-4AD1-BF29-12DC6F392034}" srcOrd="2" destOrd="0" presId="urn:microsoft.com/office/officeart/2005/8/layout/hierarchy2"/>
    <dgm:cxn modelId="{77E87825-6BEB-4082-852C-36353331DC88}" type="presParOf" srcId="{53BC5977-DB63-4AD1-BF29-12DC6F392034}" destId="{ACEC37D5-9700-455B-BBFA-7233D275A219}" srcOrd="0" destOrd="0" presId="urn:microsoft.com/office/officeart/2005/8/layout/hierarchy2"/>
    <dgm:cxn modelId="{051B3E79-2B57-4FFA-AC32-36D67FCC59FE}" type="presParOf" srcId="{1FD1A6D4-AC2A-4778-982D-93348DDE11B1}" destId="{DF8D76D3-B1D5-4AD1-95A3-22A88A527629}" srcOrd="3" destOrd="0" presId="urn:microsoft.com/office/officeart/2005/8/layout/hierarchy2"/>
    <dgm:cxn modelId="{3CE9A9AF-56F7-4A56-8E0A-A0C992E36FE6}" type="presParOf" srcId="{DF8D76D3-B1D5-4AD1-95A3-22A88A527629}" destId="{21ABAA5F-EBEE-4749-91E2-41BF58868AA9}" srcOrd="0" destOrd="0" presId="urn:microsoft.com/office/officeart/2005/8/layout/hierarchy2"/>
    <dgm:cxn modelId="{F8088CB0-497E-450B-989B-93F4AE7BA966}" type="presParOf" srcId="{DF8D76D3-B1D5-4AD1-95A3-22A88A527629}" destId="{0EF59A9B-6745-47B3-8900-3C116FCDA8ED}" srcOrd="1" destOrd="0" presId="urn:microsoft.com/office/officeart/2005/8/layout/hierarchy2"/>
    <dgm:cxn modelId="{A7434A33-EF7A-4C21-A7E7-AC9D209BAA77}" type="presParOf" srcId="{0EF59A9B-6745-47B3-8900-3C116FCDA8ED}" destId="{B5B53E40-4594-4BDB-9ADF-1A8281052D8A}" srcOrd="0" destOrd="0" presId="urn:microsoft.com/office/officeart/2005/8/layout/hierarchy2"/>
    <dgm:cxn modelId="{8E606860-970F-4625-BA7B-8D914D2051FF}" type="presParOf" srcId="{B5B53E40-4594-4BDB-9ADF-1A8281052D8A}" destId="{A778F559-732E-4F6B-8A4A-9DF7EC0ADB5D}" srcOrd="0" destOrd="0" presId="urn:microsoft.com/office/officeart/2005/8/layout/hierarchy2"/>
    <dgm:cxn modelId="{9D493A43-7628-4B5F-A769-20C4389EAC2F}" type="presParOf" srcId="{0EF59A9B-6745-47B3-8900-3C116FCDA8ED}" destId="{9D749BBF-8EA7-4DDE-A783-4703EAE805FC}" srcOrd="1" destOrd="0" presId="urn:microsoft.com/office/officeart/2005/8/layout/hierarchy2"/>
    <dgm:cxn modelId="{B545FD63-5958-4674-B76C-6955395E76A1}" type="presParOf" srcId="{9D749BBF-8EA7-4DDE-A783-4703EAE805FC}" destId="{6D69EF0F-2012-4586-AC8C-E0A9178F61E3}" srcOrd="0" destOrd="0" presId="urn:microsoft.com/office/officeart/2005/8/layout/hierarchy2"/>
    <dgm:cxn modelId="{742C37E7-953F-49C7-81EB-DE7A1964D294}" type="presParOf" srcId="{9D749BBF-8EA7-4DDE-A783-4703EAE805FC}" destId="{E826D0E4-293E-44DD-AC6C-661739D315B1}" srcOrd="1" destOrd="0" presId="urn:microsoft.com/office/officeart/2005/8/layout/hierarchy2"/>
    <dgm:cxn modelId="{29F4FC6C-DE36-4463-BCE8-8C35C92F78E1}" type="presParOf" srcId="{0EF59A9B-6745-47B3-8900-3C116FCDA8ED}" destId="{2D07AAA9-316E-4123-BD9C-4894D3AE1F7A}" srcOrd="2" destOrd="0" presId="urn:microsoft.com/office/officeart/2005/8/layout/hierarchy2"/>
    <dgm:cxn modelId="{5149CB47-7BF7-4A93-9C30-FCD5590F219A}" type="presParOf" srcId="{2D07AAA9-316E-4123-BD9C-4894D3AE1F7A}" destId="{084658BD-98DC-4419-9673-D54E2405BD52}" srcOrd="0" destOrd="0" presId="urn:microsoft.com/office/officeart/2005/8/layout/hierarchy2"/>
    <dgm:cxn modelId="{98978CEC-6184-440A-A0C8-04A659E785AB}" type="presParOf" srcId="{0EF59A9B-6745-47B3-8900-3C116FCDA8ED}" destId="{30ED7B7F-8CE4-4298-9B7B-7CD0BF2B8A09}" srcOrd="3" destOrd="0" presId="urn:microsoft.com/office/officeart/2005/8/layout/hierarchy2"/>
    <dgm:cxn modelId="{11BE61DE-3660-4FA5-92FB-9A2341C8B18C}" type="presParOf" srcId="{30ED7B7F-8CE4-4298-9B7B-7CD0BF2B8A09}" destId="{349E658B-D5F7-4DD0-879D-6A5828DFA475}" srcOrd="0" destOrd="0" presId="urn:microsoft.com/office/officeart/2005/8/layout/hierarchy2"/>
    <dgm:cxn modelId="{6E382B58-7097-41D9-81EA-D558F415283D}" type="presParOf" srcId="{30ED7B7F-8CE4-4298-9B7B-7CD0BF2B8A09}" destId="{234893B2-9A4D-4067-B83F-1B5457B9552D}" srcOrd="1" destOrd="0" presId="urn:microsoft.com/office/officeart/2005/8/layout/hierarchy2"/>
    <dgm:cxn modelId="{65775342-2078-46E1-AFF4-ED1DABAA6BF8}" type="presParOf" srcId="{0EF59A9B-6745-47B3-8900-3C116FCDA8ED}" destId="{CB80F717-3AEA-4834-9A73-ECA1199CD06D}" srcOrd="4" destOrd="0" presId="urn:microsoft.com/office/officeart/2005/8/layout/hierarchy2"/>
    <dgm:cxn modelId="{3E75E49B-BA2F-413F-A42D-986981D5573A}" type="presParOf" srcId="{CB80F717-3AEA-4834-9A73-ECA1199CD06D}" destId="{A0AC86AA-CA3C-43AA-B734-EF8AC50B0B0D}" srcOrd="0" destOrd="0" presId="urn:microsoft.com/office/officeart/2005/8/layout/hierarchy2"/>
    <dgm:cxn modelId="{25B08C1E-30FA-4FAD-89E1-815BA4305563}" type="presParOf" srcId="{0EF59A9B-6745-47B3-8900-3C116FCDA8ED}" destId="{FC75268C-4691-479B-A1C5-C9AAAC8D1E7B}" srcOrd="5" destOrd="0" presId="urn:microsoft.com/office/officeart/2005/8/layout/hierarchy2"/>
    <dgm:cxn modelId="{085C93BA-B7FD-4C92-85EC-A8E603E3CA71}" type="presParOf" srcId="{FC75268C-4691-479B-A1C5-C9AAAC8D1E7B}" destId="{083E707B-BCA3-4559-855A-DD6FC7A39FBA}" srcOrd="0" destOrd="0" presId="urn:microsoft.com/office/officeart/2005/8/layout/hierarchy2"/>
    <dgm:cxn modelId="{E5E3AE22-1C94-4414-82AB-7679CA6B7A41}" type="presParOf" srcId="{FC75268C-4691-479B-A1C5-C9AAAC8D1E7B}" destId="{C93E59DD-437E-4FD8-ABE3-F35CDBB6A83D}" srcOrd="1" destOrd="0" presId="urn:microsoft.com/office/officeart/2005/8/layout/hierarchy2"/>
    <dgm:cxn modelId="{3C5A5E56-E265-4AFD-9A8E-D1C6C4C059CB}" type="presParOf" srcId="{1FD1A6D4-AC2A-4778-982D-93348DDE11B1}" destId="{638B2B7E-62B0-4C5B-AA08-3F9E9F1F33B3}" srcOrd="4" destOrd="0" presId="urn:microsoft.com/office/officeart/2005/8/layout/hierarchy2"/>
    <dgm:cxn modelId="{B949066A-42E1-4033-AFF8-EDF2E75512AE}" type="presParOf" srcId="{638B2B7E-62B0-4C5B-AA08-3F9E9F1F33B3}" destId="{FF1B4769-ED05-4D2D-8682-0B912C482232}" srcOrd="0" destOrd="0" presId="urn:microsoft.com/office/officeart/2005/8/layout/hierarchy2"/>
    <dgm:cxn modelId="{89D089EE-23A3-4EC9-8A5B-66FF02F8A3B2}" type="presParOf" srcId="{1FD1A6D4-AC2A-4778-982D-93348DDE11B1}" destId="{D08F586B-B547-4788-97BC-8DC931641E91}" srcOrd="5" destOrd="0" presId="urn:microsoft.com/office/officeart/2005/8/layout/hierarchy2"/>
    <dgm:cxn modelId="{084EA979-EB5E-4140-AAA2-70E768085A17}" type="presParOf" srcId="{D08F586B-B547-4788-97BC-8DC931641E91}" destId="{2F367170-308A-4DC8-810C-B532166AFD5E}" srcOrd="0" destOrd="0" presId="urn:microsoft.com/office/officeart/2005/8/layout/hierarchy2"/>
    <dgm:cxn modelId="{C44377EB-9B78-474C-96C4-1665848EEF81}" type="presParOf" srcId="{D08F586B-B547-4788-97BC-8DC931641E91}" destId="{239DCAA9-A6BF-42CD-9B36-0017A7FD304D}" srcOrd="1" destOrd="0" presId="urn:microsoft.com/office/officeart/2005/8/layout/hierarchy2"/>
    <dgm:cxn modelId="{98CCF5B0-D795-49E1-9029-351D59E894D0}" type="presParOf" srcId="{239DCAA9-A6BF-42CD-9B36-0017A7FD304D}" destId="{5EC41B8D-AA4D-4AC8-8C05-A754453CD139}" srcOrd="0" destOrd="0" presId="urn:microsoft.com/office/officeart/2005/8/layout/hierarchy2"/>
    <dgm:cxn modelId="{2742D74A-D278-4CC8-A048-C6E7EB46671E}" type="presParOf" srcId="{5EC41B8D-AA4D-4AC8-8C05-A754453CD139}" destId="{D422757C-D2C3-48E0-9B60-6E269C76A3D1}" srcOrd="0" destOrd="0" presId="urn:microsoft.com/office/officeart/2005/8/layout/hierarchy2"/>
    <dgm:cxn modelId="{8D4F1030-5BE6-402F-A420-02DC5CE67EAF}" type="presParOf" srcId="{239DCAA9-A6BF-42CD-9B36-0017A7FD304D}" destId="{1B123767-EB10-43B8-A092-77F6001DB22A}" srcOrd="1" destOrd="0" presId="urn:microsoft.com/office/officeart/2005/8/layout/hierarchy2"/>
    <dgm:cxn modelId="{A83DD86F-A96A-47C5-9150-3023A1590002}" type="presParOf" srcId="{1B123767-EB10-43B8-A092-77F6001DB22A}" destId="{46E2C937-7527-4473-98DB-2C61F9512662}" srcOrd="0" destOrd="0" presId="urn:microsoft.com/office/officeart/2005/8/layout/hierarchy2"/>
    <dgm:cxn modelId="{42D232A2-17F9-4674-BDEF-136303727FD4}" type="presParOf" srcId="{1B123767-EB10-43B8-A092-77F6001DB22A}" destId="{115D1188-F793-4E04-A00F-FE174789D0CF}" srcOrd="1" destOrd="0" presId="urn:microsoft.com/office/officeart/2005/8/layout/hierarchy2"/>
    <dgm:cxn modelId="{2BA23C2D-6AAD-473B-B47E-CBA3DE40A84E}" type="presParOf" srcId="{239DCAA9-A6BF-42CD-9B36-0017A7FD304D}" destId="{F8909421-87BD-4062-964B-389C06E53FDD}" srcOrd="2" destOrd="0" presId="urn:microsoft.com/office/officeart/2005/8/layout/hierarchy2"/>
    <dgm:cxn modelId="{77ED83EA-B987-4EE2-8A42-1238A5612A18}" type="presParOf" srcId="{F8909421-87BD-4062-964B-389C06E53FDD}" destId="{FA9A2554-6821-489C-97DD-37FE9C6418B8}" srcOrd="0" destOrd="0" presId="urn:microsoft.com/office/officeart/2005/8/layout/hierarchy2"/>
    <dgm:cxn modelId="{FEFA7A87-1A46-44DB-87B2-48630C988B17}" type="presParOf" srcId="{239DCAA9-A6BF-42CD-9B36-0017A7FD304D}" destId="{DDA5C4F2-30E0-4B63-AAD6-65CB212EE3C3}" srcOrd="3" destOrd="0" presId="urn:microsoft.com/office/officeart/2005/8/layout/hierarchy2"/>
    <dgm:cxn modelId="{D31A2F54-6DF7-4DAE-B8BA-83EC9FBFF2B7}" type="presParOf" srcId="{DDA5C4F2-30E0-4B63-AAD6-65CB212EE3C3}" destId="{65BE53A4-11FD-4862-BF95-5646B5CC187C}" srcOrd="0" destOrd="0" presId="urn:microsoft.com/office/officeart/2005/8/layout/hierarchy2"/>
    <dgm:cxn modelId="{9347A1DD-B4A5-42F5-BBB9-F176BFDBBA6D}" type="presParOf" srcId="{DDA5C4F2-30E0-4B63-AAD6-65CB212EE3C3}" destId="{FAD60403-2B9F-4DA0-801C-B03CF22F5CE2}" srcOrd="1" destOrd="0" presId="urn:microsoft.com/office/officeart/2005/8/layout/hierarchy2"/>
    <dgm:cxn modelId="{B2C8E970-5084-4D46-9C83-7D792DB4B890}" type="presParOf" srcId="{239DCAA9-A6BF-42CD-9B36-0017A7FD304D}" destId="{28F8F392-C019-45AC-8D43-488F75F92A0E}" srcOrd="4" destOrd="0" presId="urn:microsoft.com/office/officeart/2005/8/layout/hierarchy2"/>
    <dgm:cxn modelId="{97A3F0DB-E3C0-4F70-8FED-96F05A25B074}" type="presParOf" srcId="{28F8F392-C019-45AC-8D43-488F75F92A0E}" destId="{C1A2676F-5173-4B4A-8EDD-C875B2CABF83}" srcOrd="0" destOrd="0" presId="urn:microsoft.com/office/officeart/2005/8/layout/hierarchy2"/>
    <dgm:cxn modelId="{03B6BE8B-BC98-4FB9-9F95-AA4D231C97D2}" type="presParOf" srcId="{239DCAA9-A6BF-42CD-9B36-0017A7FD304D}" destId="{8E84BB48-FAED-49EC-A3E9-72F5AA2AA994}" srcOrd="5" destOrd="0" presId="urn:microsoft.com/office/officeart/2005/8/layout/hierarchy2"/>
    <dgm:cxn modelId="{CC1C3D45-4E25-417A-AB9F-E6B0F3D70E65}" type="presParOf" srcId="{8E84BB48-FAED-49EC-A3E9-72F5AA2AA994}" destId="{5651D467-8BDE-4D2D-99F8-536E3100D9F5}" srcOrd="0" destOrd="0" presId="urn:microsoft.com/office/officeart/2005/8/layout/hierarchy2"/>
    <dgm:cxn modelId="{B0225228-3D9E-4BF9-AD87-04118BB861F4}" type="presParOf" srcId="{8E84BB48-FAED-49EC-A3E9-72F5AA2AA994}" destId="{A676BD77-79B9-4963-8263-45E4D4F8AAC0}" srcOrd="1" destOrd="0" presId="urn:microsoft.com/office/officeart/2005/8/layout/hierarchy2"/>
    <dgm:cxn modelId="{D59A4330-B299-4509-8220-9EF1CC93442E}" type="presParOf" srcId="{1FD1A6D4-AC2A-4778-982D-93348DDE11B1}" destId="{AE32A630-63FD-48B0-83BB-5A0D37F5D25A}" srcOrd="6" destOrd="0" presId="urn:microsoft.com/office/officeart/2005/8/layout/hierarchy2"/>
    <dgm:cxn modelId="{AC8B336A-B1D3-4038-8176-38B4A5692D8C}" type="presParOf" srcId="{AE32A630-63FD-48B0-83BB-5A0D37F5D25A}" destId="{B67F85BA-2F5A-4CA2-B9DD-812876609BBD}" srcOrd="0" destOrd="0" presId="urn:microsoft.com/office/officeart/2005/8/layout/hierarchy2"/>
    <dgm:cxn modelId="{0D034FC4-07C5-437C-9E59-796AE60EB646}" type="presParOf" srcId="{1FD1A6D4-AC2A-4778-982D-93348DDE11B1}" destId="{8A09BA52-4A51-4B8A-BA46-CD5FE4ADFBDD}" srcOrd="7" destOrd="0" presId="urn:microsoft.com/office/officeart/2005/8/layout/hierarchy2"/>
    <dgm:cxn modelId="{1DA593E8-E444-4E5F-AEAA-A8B50B35722A}" type="presParOf" srcId="{8A09BA52-4A51-4B8A-BA46-CD5FE4ADFBDD}" destId="{A05E5AA5-8E0E-4113-B7A6-DB8F86E9E6FE}" srcOrd="0" destOrd="0" presId="urn:microsoft.com/office/officeart/2005/8/layout/hierarchy2"/>
    <dgm:cxn modelId="{E65A6FE8-D0A3-4599-AAB2-F1682E54268E}" type="presParOf" srcId="{8A09BA52-4A51-4B8A-BA46-CD5FE4ADFBDD}" destId="{9044102D-67FB-4975-BC4B-73A1F8B6C1FA}" srcOrd="1" destOrd="0" presId="urn:microsoft.com/office/officeart/2005/8/layout/hierarchy2"/>
    <dgm:cxn modelId="{26FCFC81-AB69-498C-89DC-E444939C7C0E}" type="presParOf" srcId="{9044102D-67FB-4975-BC4B-73A1F8B6C1FA}" destId="{72A3B757-78AE-4312-A769-5BC843C57C2C}" srcOrd="0" destOrd="0" presId="urn:microsoft.com/office/officeart/2005/8/layout/hierarchy2"/>
    <dgm:cxn modelId="{D9390F4E-0A77-4BBF-A762-EFF5E0AC1C02}" type="presParOf" srcId="{72A3B757-78AE-4312-A769-5BC843C57C2C}" destId="{DAFE2C56-D319-4057-8BA0-CACD2FD5E0F7}" srcOrd="0" destOrd="0" presId="urn:microsoft.com/office/officeart/2005/8/layout/hierarchy2"/>
    <dgm:cxn modelId="{08E7C0B3-C6C7-4B54-AC6A-3D53FC3EC51D}" type="presParOf" srcId="{9044102D-67FB-4975-BC4B-73A1F8B6C1FA}" destId="{69354F12-9C0A-4E9A-83BC-4BE928714BE9}" srcOrd="1" destOrd="0" presId="urn:microsoft.com/office/officeart/2005/8/layout/hierarchy2"/>
    <dgm:cxn modelId="{B05D80DD-EF28-4635-96A8-2442FCF82EA7}" type="presParOf" srcId="{69354F12-9C0A-4E9A-83BC-4BE928714BE9}" destId="{E475FA57-89E8-4566-A06C-08C9F88AFF61}" srcOrd="0" destOrd="0" presId="urn:microsoft.com/office/officeart/2005/8/layout/hierarchy2"/>
    <dgm:cxn modelId="{71099D93-5AA3-4FDA-9A6A-692EA1FAABAD}" type="presParOf" srcId="{69354F12-9C0A-4E9A-83BC-4BE928714BE9}" destId="{9B945CF4-D4EA-4B80-83B5-3744F856B196}" srcOrd="1" destOrd="0" presId="urn:microsoft.com/office/officeart/2005/8/layout/hierarchy2"/>
    <dgm:cxn modelId="{8FEBE43E-9DE6-4C4A-A66F-1ECCBDED7C0D}" type="presParOf" srcId="{9044102D-67FB-4975-BC4B-73A1F8B6C1FA}" destId="{AB0E6487-AFC3-4A40-81B5-D6AC898BEF52}" srcOrd="2" destOrd="0" presId="urn:microsoft.com/office/officeart/2005/8/layout/hierarchy2"/>
    <dgm:cxn modelId="{BB1B918B-0C5E-4717-9FAC-DCD589413E5A}" type="presParOf" srcId="{AB0E6487-AFC3-4A40-81B5-D6AC898BEF52}" destId="{BE8824B5-FD7A-461A-A15F-809D3DA16C52}" srcOrd="0" destOrd="0" presId="urn:microsoft.com/office/officeart/2005/8/layout/hierarchy2"/>
    <dgm:cxn modelId="{C6A9FE30-48FF-485D-9B39-0BD1E807C74B}" type="presParOf" srcId="{9044102D-67FB-4975-BC4B-73A1F8B6C1FA}" destId="{D740CE83-CC4C-4548-BBD8-1A8115CAEE53}" srcOrd="3" destOrd="0" presId="urn:microsoft.com/office/officeart/2005/8/layout/hierarchy2"/>
    <dgm:cxn modelId="{CCA4E66B-5540-46D1-BB84-C0943E723E5A}" type="presParOf" srcId="{D740CE83-CC4C-4548-BBD8-1A8115CAEE53}" destId="{19DBC060-F2E5-4430-A058-08BC61093A13}" srcOrd="0" destOrd="0" presId="urn:microsoft.com/office/officeart/2005/8/layout/hierarchy2"/>
    <dgm:cxn modelId="{5433B302-6DC5-43C8-B88E-F4584CFDD8A7}" type="presParOf" srcId="{D740CE83-CC4C-4548-BBD8-1A8115CAEE53}" destId="{B153A6D5-553F-4434-B828-1D35C3625F35}" srcOrd="1" destOrd="0" presId="urn:microsoft.com/office/officeart/2005/8/layout/hierarchy2"/>
    <dgm:cxn modelId="{2050C408-8792-41F5-87A0-EBBFD9182837}" type="presParOf" srcId="{9044102D-67FB-4975-BC4B-73A1F8B6C1FA}" destId="{4771D2C8-55F6-46EB-879F-7154816E0E3E}" srcOrd="4" destOrd="0" presId="urn:microsoft.com/office/officeart/2005/8/layout/hierarchy2"/>
    <dgm:cxn modelId="{AF816A11-89AD-48BA-95AF-7A53CDD177E0}" type="presParOf" srcId="{4771D2C8-55F6-46EB-879F-7154816E0E3E}" destId="{4664F764-8006-493F-9C9A-61DC787C12B6}" srcOrd="0" destOrd="0" presId="urn:microsoft.com/office/officeart/2005/8/layout/hierarchy2"/>
    <dgm:cxn modelId="{039A8BF7-FE06-477A-B147-7BF4E9365947}" type="presParOf" srcId="{9044102D-67FB-4975-BC4B-73A1F8B6C1FA}" destId="{3249250E-5844-439C-A0E8-DA1F449086B6}" srcOrd="5" destOrd="0" presId="urn:microsoft.com/office/officeart/2005/8/layout/hierarchy2"/>
    <dgm:cxn modelId="{7B1FD8D7-E061-4256-B0DD-528707E1C112}" type="presParOf" srcId="{3249250E-5844-439C-A0E8-DA1F449086B6}" destId="{B1F0DFAB-05E7-461D-95C4-1C72886EC1FD}" srcOrd="0" destOrd="0" presId="urn:microsoft.com/office/officeart/2005/8/layout/hierarchy2"/>
    <dgm:cxn modelId="{B1F22929-19DD-4363-B209-F8F31C6B2BA1}" type="presParOf" srcId="{3249250E-5844-439C-A0E8-DA1F449086B6}" destId="{F0BAFF89-C0C9-4DED-B811-0B41816BCB0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584CA-530C-4378-899F-A670561EC7C1}">
      <dsp:nvSpPr>
        <dsp:cNvPr id="0" name=""/>
        <dsp:cNvSpPr/>
      </dsp:nvSpPr>
      <dsp:spPr>
        <a:xfrm>
          <a:off x="0" y="2023876"/>
          <a:ext cx="1826875" cy="8495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Yêu cầu từ KH</a:t>
          </a:r>
        </a:p>
      </dsp:txBody>
      <dsp:txXfrm>
        <a:off x="24882" y="2048758"/>
        <a:ext cx="1777111" cy="799778"/>
      </dsp:txXfrm>
    </dsp:sp>
    <dsp:sp modelId="{41E031C0-7CE6-4332-AD37-653B30687EAA}">
      <dsp:nvSpPr>
        <dsp:cNvPr id="0" name=""/>
        <dsp:cNvSpPr/>
      </dsp:nvSpPr>
      <dsp:spPr>
        <a:xfrm rot="17278861">
          <a:off x="1145995" y="1506274"/>
          <a:ext cx="1969859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969859" y="554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81678" y="1462576"/>
        <a:ext cx="98492" cy="98492"/>
      </dsp:txXfrm>
    </dsp:sp>
    <dsp:sp modelId="{C1CBE7D9-CA56-4B77-A266-DDF69CB5063A}">
      <dsp:nvSpPr>
        <dsp:cNvPr id="0" name=""/>
        <dsp:cNvSpPr/>
      </dsp:nvSpPr>
      <dsp:spPr>
        <a:xfrm>
          <a:off x="2434974" y="180542"/>
          <a:ext cx="1851667" cy="788910"/>
        </a:xfrm>
        <a:prstGeom prst="roundRect">
          <a:avLst>
            <a:gd name="adj" fmla="val 10000"/>
          </a:avLst>
        </a:prstGeom>
        <a:solidFill>
          <a:schemeClr val="bg1">
            <a:lumMod val="40000"/>
            <a:lumOff val="6000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Dịch vụ KS</a:t>
          </a:r>
        </a:p>
      </dsp:txBody>
      <dsp:txXfrm>
        <a:off x="2458080" y="203648"/>
        <a:ext cx="1805455" cy="742698"/>
      </dsp:txXfrm>
    </dsp:sp>
    <dsp:sp modelId="{6BEE9079-33B5-4B2C-A30A-BD9E5DCAB8A8}">
      <dsp:nvSpPr>
        <dsp:cNvPr id="0" name=""/>
        <dsp:cNvSpPr/>
      </dsp:nvSpPr>
      <dsp:spPr>
        <a:xfrm rot="20730217">
          <a:off x="4265236" y="401143"/>
          <a:ext cx="1344737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344737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03986" y="373073"/>
        <a:ext cx="67236" cy="67236"/>
      </dsp:txXfrm>
    </dsp:sp>
    <dsp:sp modelId="{DA1D7806-71D6-4AFC-9FCD-B8F1C3F5271B}">
      <dsp:nvSpPr>
        <dsp:cNvPr id="0" name=""/>
        <dsp:cNvSpPr/>
      </dsp:nvSpPr>
      <dsp:spPr>
        <a:xfrm>
          <a:off x="5588568" y="0"/>
          <a:ext cx="3474106" cy="476769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Đặt, trả, nhận phòng</a:t>
          </a:r>
        </a:p>
      </dsp:txBody>
      <dsp:txXfrm>
        <a:off x="5602532" y="13964"/>
        <a:ext cx="3446178" cy="448841"/>
      </dsp:txXfrm>
    </dsp:sp>
    <dsp:sp modelId="{350A8DD0-8AC0-49D4-96B0-2769DFF9D0AD}">
      <dsp:nvSpPr>
        <dsp:cNvPr id="0" name=""/>
        <dsp:cNvSpPr/>
      </dsp:nvSpPr>
      <dsp:spPr>
        <a:xfrm rot="226437">
          <a:off x="4284404" y="637387"/>
          <a:ext cx="2064333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2064333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64962" y="591327"/>
        <a:ext cx="103216" cy="103216"/>
      </dsp:txXfrm>
    </dsp:sp>
    <dsp:sp modelId="{D24D97D6-A376-441D-9D68-62E48C9291A4}">
      <dsp:nvSpPr>
        <dsp:cNvPr id="0" name=""/>
        <dsp:cNvSpPr/>
      </dsp:nvSpPr>
      <dsp:spPr>
        <a:xfrm>
          <a:off x="6346499" y="527270"/>
          <a:ext cx="2716175" cy="367205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Quản lý dịch vụ</a:t>
          </a:r>
        </a:p>
      </dsp:txBody>
      <dsp:txXfrm>
        <a:off x="6357254" y="538025"/>
        <a:ext cx="2694665" cy="345695"/>
      </dsp:txXfrm>
    </dsp:sp>
    <dsp:sp modelId="{53BC5977-DB63-4AD1-BF29-12DC6F392034}">
      <dsp:nvSpPr>
        <dsp:cNvPr id="0" name=""/>
        <dsp:cNvSpPr/>
      </dsp:nvSpPr>
      <dsp:spPr>
        <a:xfrm rot="17676335">
          <a:off x="1621559" y="2123253"/>
          <a:ext cx="703580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703580" y="554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55760" y="2111212"/>
        <a:ext cx="35179" cy="35179"/>
      </dsp:txXfrm>
    </dsp:sp>
    <dsp:sp modelId="{21ABAA5F-EBEE-4749-91E2-41BF58868AA9}">
      <dsp:nvSpPr>
        <dsp:cNvPr id="0" name=""/>
        <dsp:cNvSpPr/>
      </dsp:nvSpPr>
      <dsp:spPr>
        <a:xfrm>
          <a:off x="2119824" y="1389829"/>
          <a:ext cx="1754840" cy="838252"/>
        </a:xfrm>
        <a:prstGeom prst="roundRect">
          <a:avLst>
            <a:gd name="adj" fmla="val 10000"/>
          </a:avLst>
        </a:prstGeom>
        <a:solidFill>
          <a:schemeClr val="bg1">
            <a:lumMod val="60000"/>
            <a:lumOff val="4000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Tour du lịch</a:t>
          </a:r>
        </a:p>
      </dsp:txBody>
      <dsp:txXfrm>
        <a:off x="2144376" y="1414381"/>
        <a:ext cx="1705736" cy="789148"/>
      </dsp:txXfrm>
    </dsp:sp>
    <dsp:sp modelId="{B5B53E40-4594-4BDB-9ADF-1A8281052D8A}">
      <dsp:nvSpPr>
        <dsp:cNvPr id="0" name=""/>
        <dsp:cNvSpPr/>
      </dsp:nvSpPr>
      <dsp:spPr>
        <a:xfrm rot="18497289">
          <a:off x="3660617" y="1361728"/>
          <a:ext cx="1125432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125432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95197" y="1339141"/>
        <a:ext cx="56271" cy="56271"/>
      </dsp:txXfrm>
    </dsp:sp>
    <dsp:sp modelId="{6D69EF0F-2012-4586-AC8C-E0A9178F61E3}">
      <dsp:nvSpPr>
        <dsp:cNvPr id="0" name=""/>
        <dsp:cNvSpPr/>
      </dsp:nvSpPr>
      <dsp:spPr>
        <a:xfrm>
          <a:off x="4572002" y="754672"/>
          <a:ext cx="1431496" cy="34185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Tạo tour</a:t>
          </a:r>
        </a:p>
      </dsp:txBody>
      <dsp:txXfrm>
        <a:off x="4582014" y="764684"/>
        <a:ext cx="1411472" cy="321826"/>
      </dsp:txXfrm>
    </dsp:sp>
    <dsp:sp modelId="{2D07AAA9-316E-4123-BD9C-4894D3AE1F7A}">
      <dsp:nvSpPr>
        <dsp:cNvPr id="0" name=""/>
        <dsp:cNvSpPr/>
      </dsp:nvSpPr>
      <dsp:spPr>
        <a:xfrm rot="20554798">
          <a:off x="3835085" y="1545054"/>
          <a:ext cx="1725948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725948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54911" y="1507454"/>
        <a:ext cx="86297" cy="86297"/>
      </dsp:txXfrm>
    </dsp:sp>
    <dsp:sp modelId="{349E658B-D5F7-4DD0-879D-6A5828DFA475}">
      <dsp:nvSpPr>
        <dsp:cNvPr id="0" name=""/>
        <dsp:cNvSpPr/>
      </dsp:nvSpPr>
      <dsp:spPr>
        <a:xfrm>
          <a:off x="5521454" y="1096523"/>
          <a:ext cx="1766077" cy="3914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Danh sách tour</a:t>
          </a:r>
        </a:p>
      </dsp:txBody>
      <dsp:txXfrm>
        <a:off x="5532919" y="1107988"/>
        <a:ext cx="1743147" cy="368523"/>
      </dsp:txXfrm>
    </dsp:sp>
    <dsp:sp modelId="{CB80F717-3AEA-4834-9A73-ECA1199CD06D}">
      <dsp:nvSpPr>
        <dsp:cNvPr id="0" name=""/>
        <dsp:cNvSpPr/>
      </dsp:nvSpPr>
      <dsp:spPr>
        <a:xfrm rot="21547161">
          <a:off x="3874514" y="1783768"/>
          <a:ext cx="2555607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2555607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88427" y="1725426"/>
        <a:ext cx="127780" cy="127780"/>
      </dsp:txXfrm>
    </dsp:sp>
    <dsp:sp modelId="{083E707B-BCA3-4559-855A-DD6FC7A39FBA}">
      <dsp:nvSpPr>
        <dsp:cNvPr id="0" name=""/>
        <dsp:cNvSpPr/>
      </dsp:nvSpPr>
      <dsp:spPr>
        <a:xfrm>
          <a:off x="6429970" y="1542775"/>
          <a:ext cx="2348447" cy="4538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Khách hàng tour</a:t>
          </a:r>
        </a:p>
      </dsp:txBody>
      <dsp:txXfrm>
        <a:off x="6443261" y="1556066"/>
        <a:ext cx="2321865" cy="427221"/>
      </dsp:txXfrm>
    </dsp:sp>
    <dsp:sp modelId="{638B2B7E-62B0-4C5B-AA08-3F9E9F1F33B3}">
      <dsp:nvSpPr>
        <dsp:cNvPr id="0" name=""/>
        <dsp:cNvSpPr/>
      </dsp:nvSpPr>
      <dsp:spPr>
        <a:xfrm rot="2118980">
          <a:off x="1732629" y="2739156"/>
          <a:ext cx="1024257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024257" y="554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19152" y="2719098"/>
        <a:ext cx="51212" cy="51212"/>
      </dsp:txXfrm>
    </dsp:sp>
    <dsp:sp modelId="{2F367170-308A-4DC8-810C-B532166AFD5E}">
      <dsp:nvSpPr>
        <dsp:cNvPr id="0" name=""/>
        <dsp:cNvSpPr/>
      </dsp:nvSpPr>
      <dsp:spPr>
        <a:xfrm>
          <a:off x="2662641" y="2572585"/>
          <a:ext cx="1910221" cy="936351"/>
        </a:xfrm>
        <a:prstGeom prst="roundRect">
          <a:avLst>
            <a:gd name="adj" fmla="val 10000"/>
          </a:avLst>
        </a:prstGeom>
        <a:solidFill>
          <a:schemeClr val="bg1">
            <a:lumMod val="60000"/>
            <a:lumOff val="4000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Báo cáo</a:t>
          </a:r>
        </a:p>
      </dsp:txBody>
      <dsp:txXfrm>
        <a:off x="2690066" y="2600010"/>
        <a:ext cx="1855371" cy="881501"/>
      </dsp:txXfrm>
    </dsp:sp>
    <dsp:sp modelId="{5EC41B8D-AA4D-4AC8-8C05-A754453CD139}">
      <dsp:nvSpPr>
        <dsp:cNvPr id="0" name=""/>
        <dsp:cNvSpPr/>
      </dsp:nvSpPr>
      <dsp:spPr>
        <a:xfrm rot="17903419">
          <a:off x="4346299" y="2655223"/>
          <a:ext cx="863879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863879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56642" y="2639174"/>
        <a:ext cx="43193" cy="43193"/>
      </dsp:txXfrm>
    </dsp:sp>
    <dsp:sp modelId="{46E2C937-7527-4473-98DB-2C61F9512662}">
      <dsp:nvSpPr>
        <dsp:cNvPr id="0" name=""/>
        <dsp:cNvSpPr/>
      </dsp:nvSpPr>
      <dsp:spPr>
        <a:xfrm>
          <a:off x="4983616" y="2082988"/>
          <a:ext cx="1476636" cy="395584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 đơn</a:t>
          </a:r>
        </a:p>
      </dsp:txBody>
      <dsp:txXfrm>
        <a:off x="4995202" y="2094574"/>
        <a:ext cx="1453464" cy="372412"/>
      </dsp:txXfrm>
    </dsp:sp>
    <dsp:sp modelId="{F8909421-87BD-4062-964B-389C06E53FDD}">
      <dsp:nvSpPr>
        <dsp:cNvPr id="0" name=""/>
        <dsp:cNvSpPr/>
      </dsp:nvSpPr>
      <dsp:spPr>
        <a:xfrm rot="20942008">
          <a:off x="4554379" y="2842671"/>
          <a:ext cx="2024237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2024237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15892" y="2797614"/>
        <a:ext cx="101211" cy="101211"/>
      </dsp:txXfrm>
    </dsp:sp>
    <dsp:sp modelId="{65BE53A4-11FD-4862-BF95-5646B5CC187C}">
      <dsp:nvSpPr>
        <dsp:cNvPr id="0" name=""/>
        <dsp:cNvSpPr/>
      </dsp:nvSpPr>
      <dsp:spPr>
        <a:xfrm>
          <a:off x="6560134" y="2434715"/>
          <a:ext cx="1558076" cy="441926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Doanh thu</a:t>
          </a:r>
        </a:p>
      </dsp:txBody>
      <dsp:txXfrm>
        <a:off x="6573078" y="2447659"/>
        <a:ext cx="1532188" cy="416038"/>
      </dsp:txXfrm>
    </dsp:sp>
    <dsp:sp modelId="{28F8F392-C019-45AC-8D43-488F75F92A0E}">
      <dsp:nvSpPr>
        <dsp:cNvPr id="0" name=""/>
        <dsp:cNvSpPr/>
      </dsp:nvSpPr>
      <dsp:spPr>
        <a:xfrm rot="128896">
          <a:off x="4572184" y="3071392"/>
          <a:ext cx="1930314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930314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89084" y="3028682"/>
        <a:ext cx="96515" cy="96515"/>
      </dsp:txXfrm>
    </dsp:sp>
    <dsp:sp modelId="{5651D467-8BDE-4D2D-99F8-536E3100D9F5}">
      <dsp:nvSpPr>
        <dsp:cNvPr id="0" name=""/>
        <dsp:cNvSpPr/>
      </dsp:nvSpPr>
      <dsp:spPr>
        <a:xfrm>
          <a:off x="6501820" y="2913901"/>
          <a:ext cx="1922497" cy="398437"/>
        </a:xfrm>
        <a:prstGeom prst="roundRect">
          <a:avLst>
            <a:gd name="adj" fmla="val 10000"/>
          </a:avLst>
        </a:prstGeom>
        <a:solidFill>
          <a:schemeClr val="tx1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Tổng hợp</a:t>
          </a:r>
        </a:p>
      </dsp:txBody>
      <dsp:txXfrm>
        <a:off x="6513490" y="2925571"/>
        <a:ext cx="1899157" cy="375097"/>
      </dsp:txXfrm>
    </dsp:sp>
    <dsp:sp modelId="{AE32A630-63FD-48B0-83BB-5A0D37F5D25A}">
      <dsp:nvSpPr>
        <dsp:cNvPr id="0" name=""/>
        <dsp:cNvSpPr/>
      </dsp:nvSpPr>
      <dsp:spPr>
        <a:xfrm rot="4685021">
          <a:off x="1098670" y="3341015"/>
          <a:ext cx="1835384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835384" y="5548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70478" y="3300679"/>
        <a:ext cx="91769" cy="91769"/>
      </dsp:txXfrm>
    </dsp:sp>
    <dsp:sp modelId="{A05E5AA5-8E0E-4113-B7A6-DB8F86E9E6FE}">
      <dsp:nvSpPr>
        <dsp:cNvPr id="0" name=""/>
        <dsp:cNvSpPr/>
      </dsp:nvSpPr>
      <dsp:spPr>
        <a:xfrm>
          <a:off x="2205850" y="3927931"/>
          <a:ext cx="2257804" cy="633097"/>
        </a:xfrm>
        <a:prstGeom prst="roundRect">
          <a:avLst>
            <a:gd name="adj" fmla="val 10000"/>
          </a:avLst>
        </a:prstGeom>
        <a:solidFill>
          <a:schemeClr val="bg1">
            <a:lumMod val="60000"/>
            <a:lumOff val="4000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Quản lý</a:t>
          </a:r>
        </a:p>
      </dsp:txBody>
      <dsp:txXfrm>
        <a:off x="2224393" y="3946474"/>
        <a:ext cx="2220718" cy="596011"/>
      </dsp:txXfrm>
    </dsp:sp>
    <dsp:sp modelId="{72A3B757-78AE-4312-A769-5BC843C57C2C}">
      <dsp:nvSpPr>
        <dsp:cNvPr id="0" name=""/>
        <dsp:cNvSpPr/>
      </dsp:nvSpPr>
      <dsp:spPr>
        <a:xfrm rot="20274034">
          <a:off x="4406724" y="3947397"/>
          <a:ext cx="1549827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549827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42892" y="3914199"/>
        <a:ext cx="77491" cy="77491"/>
      </dsp:txXfrm>
    </dsp:sp>
    <dsp:sp modelId="{E475FA57-89E8-4566-A06C-08C9F88AFF61}">
      <dsp:nvSpPr>
        <dsp:cNvPr id="0" name=""/>
        <dsp:cNvSpPr/>
      </dsp:nvSpPr>
      <dsp:spPr>
        <a:xfrm>
          <a:off x="5899620" y="3444559"/>
          <a:ext cx="1682535" cy="4337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QLKS</a:t>
          </a:r>
        </a:p>
      </dsp:txBody>
      <dsp:txXfrm>
        <a:off x="5912323" y="3457262"/>
        <a:ext cx="1657129" cy="408298"/>
      </dsp:txXfrm>
    </dsp:sp>
    <dsp:sp modelId="{AB0E6487-AFC3-4A40-81B5-D6AC898BEF52}">
      <dsp:nvSpPr>
        <dsp:cNvPr id="0" name=""/>
        <dsp:cNvSpPr/>
      </dsp:nvSpPr>
      <dsp:spPr>
        <a:xfrm rot="21473381">
          <a:off x="4463160" y="4212047"/>
          <a:ext cx="1460137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460137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56725" y="4181092"/>
        <a:ext cx="73006" cy="73006"/>
      </dsp:txXfrm>
    </dsp:sp>
    <dsp:sp modelId="{19DBC060-F2E5-4430-A058-08BC61093A13}">
      <dsp:nvSpPr>
        <dsp:cNvPr id="0" name=""/>
        <dsp:cNvSpPr/>
      </dsp:nvSpPr>
      <dsp:spPr>
        <a:xfrm>
          <a:off x="5922802" y="3965073"/>
          <a:ext cx="1610685" cy="4512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QL Tour</a:t>
          </a:r>
        </a:p>
      </dsp:txBody>
      <dsp:txXfrm>
        <a:off x="5936019" y="3978290"/>
        <a:ext cx="1584251" cy="424842"/>
      </dsp:txXfrm>
    </dsp:sp>
    <dsp:sp modelId="{4771D2C8-55F6-46EB-879F-7154816E0E3E}">
      <dsp:nvSpPr>
        <dsp:cNvPr id="0" name=""/>
        <dsp:cNvSpPr/>
      </dsp:nvSpPr>
      <dsp:spPr>
        <a:xfrm rot="1003931">
          <a:off x="4433789" y="4442010"/>
          <a:ext cx="1410764" cy="11096"/>
        </a:xfrm>
        <a:custGeom>
          <a:avLst/>
          <a:gdLst/>
          <a:ahLst/>
          <a:cxnLst/>
          <a:rect l="0" t="0" r="0" b="0"/>
          <a:pathLst>
            <a:path>
              <a:moveTo>
                <a:pt x="0" y="5548"/>
              </a:moveTo>
              <a:lnTo>
                <a:pt x="1410764" y="5548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solidFill>
              <a:schemeClr val="tx2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03902" y="4412289"/>
        <a:ext cx="70538" cy="70538"/>
      </dsp:txXfrm>
    </dsp:sp>
    <dsp:sp modelId="{B1F0DFAB-05E7-461D-95C4-1C72886EC1FD}">
      <dsp:nvSpPr>
        <dsp:cNvPr id="0" name=""/>
        <dsp:cNvSpPr/>
      </dsp:nvSpPr>
      <dsp:spPr>
        <a:xfrm>
          <a:off x="5814688" y="4467668"/>
          <a:ext cx="1602816" cy="36593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QLNV</a:t>
          </a:r>
        </a:p>
      </dsp:txBody>
      <dsp:txXfrm>
        <a:off x="5825406" y="4478386"/>
        <a:ext cx="1581380" cy="344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03f8b48d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03f8b48d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03f8b48dd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03f8b48dd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fec4dbe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fec4dbe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fec4dbe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fec4dbe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44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fec4dbe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fec4dbe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23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fec4dbe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bfec4dbe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81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c03f8b48d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c03f8b48d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91400" y="1691550"/>
            <a:ext cx="379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651250" y="2380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4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060025" y="1309150"/>
            <a:ext cx="1224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5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33"/>
          <p:cNvGrpSpPr/>
          <p:nvPr/>
        </p:nvGrpSpPr>
        <p:grpSpPr>
          <a:xfrm>
            <a:off x="253925" y="4390875"/>
            <a:ext cx="325775" cy="553025"/>
            <a:chOff x="-1894225" y="2131775"/>
            <a:chExt cx="325775" cy="553025"/>
          </a:xfrm>
        </p:grpSpPr>
        <p:sp>
          <p:nvSpPr>
            <p:cNvPr id="340" name="Google Shape;340;p33"/>
            <p:cNvSpPr/>
            <p:nvPr/>
          </p:nvSpPr>
          <p:spPr>
            <a:xfrm>
              <a:off x="-1894225" y="2131775"/>
              <a:ext cx="248775" cy="248775"/>
            </a:xfrm>
            <a:custGeom>
              <a:avLst/>
              <a:gdLst/>
              <a:ahLst/>
              <a:cxnLst/>
              <a:rect l="l" t="t" r="r" b="b"/>
              <a:pathLst>
                <a:path w="9951" h="9951" extrusionOk="0">
                  <a:moveTo>
                    <a:pt x="7047" y="1149"/>
                  </a:moveTo>
                  <a:cubicBezTo>
                    <a:pt x="8013" y="1149"/>
                    <a:pt x="8809" y="1945"/>
                    <a:pt x="8809" y="2917"/>
                  </a:cubicBezTo>
                  <a:lnTo>
                    <a:pt x="8809" y="7060"/>
                  </a:lnTo>
                  <a:cubicBezTo>
                    <a:pt x="8809" y="8026"/>
                    <a:pt x="8013" y="8822"/>
                    <a:pt x="7047" y="8822"/>
                  </a:cubicBezTo>
                  <a:lnTo>
                    <a:pt x="2904" y="8822"/>
                  </a:lnTo>
                  <a:cubicBezTo>
                    <a:pt x="1932" y="8822"/>
                    <a:pt x="1142" y="8026"/>
                    <a:pt x="1142" y="7060"/>
                  </a:cubicBezTo>
                  <a:lnTo>
                    <a:pt x="1142" y="2917"/>
                  </a:lnTo>
                  <a:cubicBezTo>
                    <a:pt x="1142" y="1945"/>
                    <a:pt x="1932" y="1149"/>
                    <a:pt x="2904" y="1149"/>
                  </a:cubicBezTo>
                  <a:close/>
                  <a:moveTo>
                    <a:pt x="2904" y="0"/>
                  </a:moveTo>
                  <a:cubicBezTo>
                    <a:pt x="1306" y="0"/>
                    <a:pt x="1" y="1305"/>
                    <a:pt x="1" y="2904"/>
                  </a:cubicBezTo>
                  <a:lnTo>
                    <a:pt x="1" y="7047"/>
                  </a:lnTo>
                  <a:cubicBezTo>
                    <a:pt x="1" y="8646"/>
                    <a:pt x="1306" y="9951"/>
                    <a:pt x="2904" y="9951"/>
                  </a:cubicBezTo>
                  <a:lnTo>
                    <a:pt x="7047" y="9951"/>
                  </a:lnTo>
                  <a:cubicBezTo>
                    <a:pt x="8646" y="9951"/>
                    <a:pt x="9938" y="8659"/>
                    <a:pt x="9951" y="7047"/>
                  </a:cubicBezTo>
                  <a:lnTo>
                    <a:pt x="9951" y="2904"/>
                  </a:lnTo>
                  <a:cubicBezTo>
                    <a:pt x="9951" y="1305"/>
                    <a:pt x="8646" y="0"/>
                    <a:pt x="7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-1894225" y="2436025"/>
              <a:ext cx="248775" cy="248775"/>
            </a:xfrm>
            <a:custGeom>
              <a:avLst/>
              <a:gdLst/>
              <a:ahLst/>
              <a:cxnLst/>
              <a:rect l="l" t="t" r="r" b="b"/>
              <a:pathLst>
                <a:path w="9951" h="9951" extrusionOk="0">
                  <a:moveTo>
                    <a:pt x="7047" y="1149"/>
                  </a:moveTo>
                  <a:cubicBezTo>
                    <a:pt x="8019" y="1149"/>
                    <a:pt x="8809" y="1945"/>
                    <a:pt x="8809" y="2917"/>
                  </a:cubicBezTo>
                  <a:lnTo>
                    <a:pt x="8809" y="7060"/>
                  </a:lnTo>
                  <a:cubicBezTo>
                    <a:pt x="8809" y="8026"/>
                    <a:pt x="8019" y="8822"/>
                    <a:pt x="7047" y="8822"/>
                  </a:cubicBezTo>
                  <a:lnTo>
                    <a:pt x="2904" y="8822"/>
                  </a:lnTo>
                  <a:cubicBezTo>
                    <a:pt x="1932" y="8822"/>
                    <a:pt x="1142" y="8026"/>
                    <a:pt x="1142" y="7060"/>
                  </a:cubicBezTo>
                  <a:lnTo>
                    <a:pt x="1142" y="2917"/>
                  </a:lnTo>
                  <a:cubicBezTo>
                    <a:pt x="1142" y="1945"/>
                    <a:pt x="1932" y="1149"/>
                    <a:pt x="2904" y="1149"/>
                  </a:cubicBezTo>
                  <a:close/>
                  <a:moveTo>
                    <a:pt x="2904" y="0"/>
                  </a:moveTo>
                  <a:cubicBezTo>
                    <a:pt x="1305" y="0"/>
                    <a:pt x="0" y="1305"/>
                    <a:pt x="0" y="2904"/>
                  </a:cubicBezTo>
                  <a:lnTo>
                    <a:pt x="0" y="7047"/>
                  </a:lnTo>
                  <a:cubicBezTo>
                    <a:pt x="0" y="8646"/>
                    <a:pt x="1305" y="9951"/>
                    <a:pt x="2904" y="9951"/>
                  </a:cubicBezTo>
                  <a:lnTo>
                    <a:pt x="7047" y="9951"/>
                  </a:lnTo>
                  <a:cubicBezTo>
                    <a:pt x="8652" y="9951"/>
                    <a:pt x="9950" y="8659"/>
                    <a:pt x="9950" y="7047"/>
                  </a:cubicBezTo>
                  <a:lnTo>
                    <a:pt x="9950" y="2904"/>
                  </a:lnTo>
                  <a:cubicBezTo>
                    <a:pt x="9950" y="1305"/>
                    <a:pt x="8645" y="0"/>
                    <a:pt x="70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-1851650" y="2405800"/>
              <a:ext cx="283200" cy="218650"/>
            </a:xfrm>
            <a:custGeom>
              <a:avLst/>
              <a:gdLst/>
              <a:ahLst/>
              <a:cxnLst/>
              <a:rect l="l" t="t" r="r" b="b"/>
              <a:pathLst>
                <a:path w="11328" h="8746" extrusionOk="0">
                  <a:moveTo>
                    <a:pt x="10789" y="1"/>
                  </a:moveTo>
                  <a:cubicBezTo>
                    <a:pt x="10655" y="1"/>
                    <a:pt x="10520" y="55"/>
                    <a:pt x="10420" y="159"/>
                  </a:cubicBezTo>
                  <a:lnTo>
                    <a:pt x="3563" y="7506"/>
                  </a:lnTo>
                  <a:lnTo>
                    <a:pt x="940" y="4080"/>
                  </a:lnTo>
                  <a:cubicBezTo>
                    <a:pt x="843" y="3957"/>
                    <a:pt x="694" y="3890"/>
                    <a:pt x="546" y="3890"/>
                  </a:cubicBezTo>
                  <a:cubicBezTo>
                    <a:pt x="443" y="3890"/>
                    <a:pt x="340" y="3922"/>
                    <a:pt x="255" y="3989"/>
                  </a:cubicBezTo>
                  <a:cubicBezTo>
                    <a:pt x="39" y="4152"/>
                    <a:pt x="0" y="4465"/>
                    <a:pt x="163" y="4674"/>
                  </a:cubicBezTo>
                  <a:lnTo>
                    <a:pt x="3139" y="8563"/>
                  </a:lnTo>
                  <a:cubicBezTo>
                    <a:pt x="3230" y="8674"/>
                    <a:pt x="3360" y="8739"/>
                    <a:pt x="3504" y="8745"/>
                  </a:cubicBezTo>
                  <a:lnTo>
                    <a:pt x="3530" y="8745"/>
                  </a:lnTo>
                  <a:cubicBezTo>
                    <a:pt x="3674" y="8745"/>
                    <a:pt x="3804" y="8700"/>
                    <a:pt x="3889" y="8602"/>
                  </a:cubicBezTo>
                  <a:lnTo>
                    <a:pt x="11138" y="824"/>
                  </a:lnTo>
                  <a:cubicBezTo>
                    <a:pt x="11327" y="635"/>
                    <a:pt x="11314" y="322"/>
                    <a:pt x="11118" y="133"/>
                  </a:cubicBezTo>
                  <a:cubicBezTo>
                    <a:pt x="11026" y="44"/>
                    <a:pt x="10908" y="1"/>
                    <a:pt x="107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3"/>
          <p:cNvGrpSpPr/>
          <p:nvPr/>
        </p:nvGrpSpPr>
        <p:grpSpPr>
          <a:xfrm rot="-5400000">
            <a:off x="845925" y="4629150"/>
            <a:ext cx="102450" cy="527050"/>
            <a:chOff x="6741800" y="2199300"/>
            <a:chExt cx="102450" cy="527050"/>
          </a:xfrm>
        </p:grpSpPr>
        <p:sp>
          <p:nvSpPr>
            <p:cNvPr id="344" name="Google Shape;344;p33"/>
            <p:cNvSpPr/>
            <p:nvPr/>
          </p:nvSpPr>
          <p:spPr>
            <a:xfrm>
              <a:off x="6741800" y="2199300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0"/>
                  </a:moveTo>
                  <a:cubicBezTo>
                    <a:pt x="444" y="0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48"/>
                    <a:pt x="992" y="4548"/>
                  </a:cubicBezTo>
                  <a:lnTo>
                    <a:pt x="3112" y="4548"/>
                  </a:lnTo>
                  <a:cubicBezTo>
                    <a:pt x="3654" y="4548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0"/>
                    <a:pt x="31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6741800" y="2405800"/>
              <a:ext cx="102450" cy="113875"/>
            </a:xfrm>
            <a:custGeom>
              <a:avLst/>
              <a:gdLst/>
              <a:ahLst/>
              <a:cxnLst/>
              <a:rect l="l" t="t" r="r" b="b"/>
              <a:pathLst>
                <a:path w="4098" h="4555" extrusionOk="0">
                  <a:moveTo>
                    <a:pt x="992" y="1"/>
                  </a:moveTo>
                  <a:cubicBezTo>
                    <a:pt x="444" y="1"/>
                    <a:pt x="0" y="444"/>
                    <a:pt x="0" y="986"/>
                  </a:cubicBezTo>
                  <a:lnTo>
                    <a:pt x="0" y="3563"/>
                  </a:lnTo>
                  <a:cubicBezTo>
                    <a:pt x="0" y="4111"/>
                    <a:pt x="444" y="4555"/>
                    <a:pt x="992" y="4555"/>
                  </a:cubicBezTo>
                  <a:lnTo>
                    <a:pt x="3112" y="4555"/>
                  </a:lnTo>
                  <a:cubicBezTo>
                    <a:pt x="3654" y="4555"/>
                    <a:pt x="4098" y="4111"/>
                    <a:pt x="4098" y="3563"/>
                  </a:cubicBezTo>
                  <a:lnTo>
                    <a:pt x="4098" y="986"/>
                  </a:lnTo>
                  <a:cubicBezTo>
                    <a:pt x="4098" y="444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6741800" y="2612625"/>
              <a:ext cx="102450" cy="113725"/>
            </a:xfrm>
            <a:custGeom>
              <a:avLst/>
              <a:gdLst/>
              <a:ahLst/>
              <a:cxnLst/>
              <a:rect l="l" t="t" r="r" b="b"/>
              <a:pathLst>
                <a:path w="4098" h="4549" extrusionOk="0">
                  <a:moveTo>
                    <a:pt x="992" y="1"/>
                  </a:moveTo>
                  <a:cubicBezTo>
                    <a:pt x="444" y="1"/>
                    <a:pt x="0" y="438"/>
                    <a:pt x="0" y="986"/>
                  </a:cubicBezTo>
                  <a:lnTo>
                    <a:pt x="0" y="3563"/>
                  </a:lnTo>
                  <a:cubicBezTo>
                    <a:pt x="0" y="4112"/>
                    <a:pt x="444" y="4549"/>
                    <a:pt x="992" y="4549"/>
                  </a:cubicBezTo>
                  <a:lnTo>
                    <a:pt x="3112" y="4549"/>
                  </a:lnTo>
                  <a:cubicBezTo>
                    <a:pt x="3654" y="4549"/>
                    <a:pt x="4098" y="4098"/>
                    <a:pt x="4098" y="3563"/>
                  </a:cubicBezTo>
                  <a:lnTo>
                    <a:pt x="4098" y="986"/>
                  </a:lnTo>
                  <a:cubicBezTo>
                    <a:pt x="4098" y="438"/>
                    <a:pt x="3654" y="1"/>
                    <a:pt x="31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33"/>
          <p:cNvSpPr/>
          <p:nvPr/>
        </p:nvSpPr>
        <p:spPr>
          <a:xfrm>
            <a:off x="8043623" y="-329400"/>
            <a:ext cx="1414982" cy="1407173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/>
          <p:nvPr/>
        </p:nvSpPr>
        <p:spPr>
          <a:xfrm rot="900010">
            <a:off x="6538331" y="2694604"/>
            <a:ext cx="3318129" cy="3299886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"/>
          <p:cNvGrpSpPr/>
          <p:nvPr/>
        </p:nvGrpSpPr>
        <p:grpSpPr>
          <a:xfrm>
            <a:off x="7821487" y="3725335"/>
            <a:ext cx="1910556" cy="1916132"/>
            <a:chOff x="4158670" y="562750"/>
            <a:chExt cx="2364550" cy="2371450"/>
          </a:xfrm>
        </p:grpSpPr>
        <p:sp>
          <p:nvSpPr>
            <p:cNvPr id="44" name="Google Shape;44;p5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5"/>
          <p:cNvGrpSpPr/>
          <p:nvPr/>
        </p:nvGrpSpPr>
        <p:grpSpPr>
          <a:xfrm>
            <a:off x="7682181" y="3901316"/>
            <a:ext cx="1159693" cy="1078186"/>
            <a:chOff x="4095400" y="1163225"/>
            <a:chExt cx="494075" cy="459350"/>
          </a:xfrm>
        </p:grpSpPr>
        <p:sp>
          <p:nvSpPr>
            <p:cNvPr id="47" name="Google Shape;47;p5"/>
            <p:cNvSpPr/>
            <p:nvPr/>
          </p:nvSpPr>
          <p:spPr>
            <a:xfrm>
              <a:off x="4095400" y="1163225"/>
              <a:ext cx="328450" cy="191650"/>
            </a:xfrm>
            <a:custGeom>
              <a:avLst/>
              <a:gdLst/>
              <a:ahLst/>
              <a:cxnLst/>
              <a:rect l="l" t="t" r="r" b="b"/>
              <a:pathLst>
                <a:path w="13138" h="7666" extrusionOk="0">
                  <a:moveTo>
                    <a:pt x="1" y="0"/>
                  </a:moveTo>
                  <a:lnTo>
                    <a:pt x="1" y="7665"/>
                  </a:lnTo>
                  <a:lnTo>
                    <a:pt x="13137" y="7665"/>
                  </a:lnTo>
                  <a:lnTo>
                    <a:pt x="13137" y="3256"/>
                  </a:lnTo>
                  <a:lnTo>
                    <a:pt x="9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4336300" y="1163225"/>
              <a:ext cx="87550" cy="102400"/>
            </a:xfrm>
            <a:custGeom>
              <a:avLst/>
              <a:gdLst/>
              <a:ahLst/>
              <a:cxnLst/>
              <a:rect l="l" t="t" r="r" b="b"/>
              <a:pathLst>
                <a:path w="3502" h="4096" extrusionOk="0">
                  <a:moveTo>
                    <a:pt x="0" y="0"/>
                  </a:moveTo>
                  <a:lnTo>
                    <a:pt x="0" y="4095"/>
                  </a:lnTo>
                  <a:lnTo>
                    <a:pt x="3501" y="4095"/>
                  </a:lnTo>
                  <a:lnTo>
                    <a:pt x="3501" y="3307"/>
                  </a:lnTo>
                  <a:lnTo>
                    <a:pt x="2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7561">
                <a:alpha val="5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4342425" y="1163225"/>
              <a:ext cx="81425" cy="82700"/>
            </a:xfrm>
            <a:custGeom>
              <a:avLst/>
              <a:gdLst/>
              <a:ahLst/>
              <a:cxnLst/>
              <a:rect l="l" t="t" r="r" b="b"/>
              <a:pathLst>
                <a:path w="3257" h="3308" extrusionOk="0">
                  <a:moveTo>
                    <a:pt x="1" y="0"/>
                  </a:moveTo>
                  <a:lnTo>
                    <a:pt x="1" y="3307"/>
                  </a:lnTo>
                  <a:lnTo>
                    <a:pt x="3256" y="33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4126675" y="1223475"/>
              <a:ext cx="158100" cy="11725"/>
            </a:xfrm>
            <a:custGeom>
              <a:avLst/>
              <a:gdLst/>
              <a:ahLst/>
              <a:cxnLst/>
              <a:rect l="l" t="t" r="r" b="b"/>
              <a:pathLst>
                <a:path w="6324" h="469" extrusionOk="0">
                  <a:moveTo>
                    <a:pt x="235" y="1"/>
                  </a:moveTo>
                  <a:cubicBezTo>
                    <a:pt x="104" y="1"/>
                    <a:pt x="1" y="103"/>
                    <a:pt x="1" y="235"/>
                  </a:cubicBezTo>
                  <a:cubicBezTo>
                    <a:pt x="1" y="360"/>
                    <a:pt x="104" y="469"/>
                    <a:pt x="235" y="469"/>
                  </a:cubicBezTo>
                  <a:lnTo>
                    <a:pt x="6089" y="469"/>
                  </a:lnTo>
                  <a:cubicBezTo>
                    <a:pt x="6220" y="469"/>
                    <a:pt x="6318" y="360"/>
                    <a:pt x="6323" y="235"/>
                  </a:cubicBezTo>
                  <a:cubicBezTo>
                    <a:pt x="6323" y="103"/>
                    <a:pt x="6220" y="1"/>
                    <a:pt x="6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4126675" y="1253025"/>
              <a:ext cx="158100" cy="11875"/>
            </a:xfrm>
            <a:custGeom>
              <a:avLst/>
              <a:gdLst/>
              <a:ahLst/>
              <a:cxnLst/>
              <a:rect l="l" t="t" r="r" b="b"/>
              <a:pathLst>
                <a:path w="6324" h="475" extrusionOk="0">
                  <a:moveTo>
                    <a:pt x="235" y="1"/>
                  </a:moveTo>
                  <a:cubicBezTo>
                    <a:pt x="104" y="1"/>
                    <a:pt x="1" y="109"/>
                    <a:pt x="1" y="235"/>
                  </a:cubicBezTo>
                  <a:cubicBezTo>
                    <a:pt x="1" y="366"/>
                    <a:pt x="104" y="475"/>
                    <a:pt x="235" y="475"/>
                  </a:cubicBezTo>
                  <a:lnTo>
                    <a:pt x="6089" y="475"/>
                  </a:lnTo>
                  <a:cubicBezTo>
                    <a:pt x="6220" y="475"/>
                    <a:pt x="6318" y="366"/>
                    <a:pt x="6323" y="235"/>
                  </a:cubicBezTo>
                  <a:cubicBezTo>
                    <a:pt x="6323" y="109"/>
                    <a:pt x="6220" y="1"/>
                    <a:pt x="6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4126675" y="1284300"/>
              <a:ext cx="158100" cy="11725"/>
            </a:xfrm>
            <a:custGeom>
              <a:avLst/>
              <a:gdLst/>
              <a:ahLst/>
              <a:cxnLst/>
              <a:rect l="l" t="t" r="r" b="b"/>
              <a:pathLst>
                <a:path w="6324" h="469" extrusionOk="0">
                  <a:moveTo>
                    <a:pt x="235" y="1"/>
                  </a:moveTo>
                  <a:cubicBezTo>
                    <a:pt x="104" y="1"/>
                    <a:pt x="1" y="109"/>
                    <a:pt x="1" y="235"/>
                  </a:cubicBezTo>
                  <a:cubicBezTo>
                    <a:pt x="1" y="366"/>
                    <a:pt x="104" y="469"/>
                    <a:pt x="235" y="469"/>
                  </a:cubicBezTo>
                  <a:lnTo>
                    <a:pt x="6089" y="469"/>
                  </a:lnTo>
                  <a:cubicBezTo>
                    <a:pt x="6220" y="469"/>
                    <a:pt x="6318" y="366"/>
                    <a:pt x="6323" y="235"/>
                  </a:cubicBezTo>
                  <a:cubicBezTo>
                    <a:pt x="6323" y="109"/>
                    <a:pt x="6220" y="1"/>
                    <a:pt x="6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4239900" y="1168225"/>
              <a:ext cx="19750" cy="19725"/>
            </a:xfrm>
            <a:custGeom>
              <a:avLst/>
              <a:gdLst/>
              <a:ahLst/>
              <a:cxnLst/>
              <a:rect l="l" t="t" r="r" b="b"/>
              <a:pathLst>
                <a:path w="790" h="789" extrusionOk="0">
                  <a:moveTo>
                    <a:pt x="395" y="0"/>
                  </a:moveTo>
                  <a:cubicBezTo>
                    <a:pt x="178" y="0"/>
                    <a:pt x="1" y="177"/>
                    <a:pt x="1" y="394"/>
                  </a:cubicBezTo>
                  <a:cubicBezTo>
                    <a:pt x="1" y="611"/>
                    <a:pt x="178" y="788"/>
                    <a:pt x="395" y="788"/>
                  </a:cubicBezTo>
                  <a:cubicBezTo>
                    <a:pt x="612" y="788"/>
                    <a:pt x="789" y="611"/>
                    <a:pt x="789" y="394"/>
                  </a:cubicBezTo>
                  <a:cubicBezTo>
                    <a:pt x="789" y="177"/>
                    <a:pt x="612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4258325" y="1390250"/>
              <a:ext cx="331150" cy="232325"/>
            </a:xfrm>
            <a:custGeom>
              <a:avLst/>
              <a:gdLst/>
              <a:ahLst/>
              <a:cxnLst/>
              <a:rect l="l" t="t" r="r" b="b"/>
              <a:pathLst>
                <a:path w="13246" h="9293" extrusionOk="0">
                  <a:moveTo>
                    <a:pt x="834" y="0"/>
                  </a:moveTo>
                  <a:lnTo>
                    <a:pt x="1" y="7956"/>
                  </a:lnTo>
                  <a:lnTo>
                    <a:pt x="12686" y="9293"/>
                  </a:lnTo>
                  <a:lnTo>
                    <a:pt x="13245" y="3964"/>
                  </a:lnTo>
                  <a:cubicBezTo>
                    <a:pt x="12331" y="2828"/>
                    <a:pt x="11817" y="2194"/>
                    <a:pt x="10898" y="1057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4272475" y="1406250"/>
              <a:ext cx="303850" cy="198625"/>
            </a:xfrm>
            <a:custGeom>
              <a:avLst/>
              <a:gdLst/>
              <a:ahLst/>
              <a:cxnLst/>
              <a:rect l="l" t="t" r="r" b="b"/>
              <a:pathLst>
                <a:path w="12154" h="7945" extrusionOk="0">
                  <a:moveTo>
                    <a:pt x="708" y="0"/>
                  </a:moveTo>
                  <a:lnTo>
                    <a:pt x="0" y="6705"/>
                  </a:lnTo>
                  <a:lnTo>
                    <a:pt x="11737" y="7945"/>
                  </a:lnTo>
                  <a:lnTo>
                    <a:pt x="12154" y="4015"/>
                  </a:lnTo>
                  <a:lnTo>
                    <a:pt x="9858" y="3775"/>
                  </a:lnTo>
                  <a:lnTo>
                    <a:pt x="10155" y="988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335150" y="1463300"/>
              <a:ext cx="166375" cy="28800"/>
            </a:xfrm>
            <a:custGeom>
              <a:avLst/>
              <a:gdLst/>
              <a:ahLst/>
              <a:cxnLst/>
              <a:rect l="l" t="t" r="r" b="b"/>
              <a:pathLst>
                <a:path w="6655" h="1152" extrusionOk="0">
                  <a:moveTo>
                    <a:pt x="262" y="1"/>
                  </a:moveTo>
                  <a:cubicBezTo>
                    <a:pt x="137" y="1"/>
                    <a:pt x="28" y="99"/>
                    <a:pt x="12" y="231"/>
                  </a:cubicBezTo>
                  <a:cubicBezTo>
                    <a:pt x="0" y="362"/>
                    <a:pt x="97" y="494"/>
                    <a:pt x="240" y="505"/>
                  </a:cubicBezTo>
                  <a:lnTo>
                    <a:pt x="6363" y="1151"/>
                  </a:lnTo>
                  <a:cubicBezTo>
                    <a:pt x="6370" y="1151"/>
                    <a:pt x="6377" y="1151"/>
                    <a:pt x="6384" y="1151"/>
                  </a:cubicBezTo>
                  <a:cubicBezTo>
                    <a:pt x="6518" y="1151"/>
                    <a:pt x="6631" y="1052"/>
                    <a:pt x="6637" y="922"/>
                  </a:cubicBezTo>
                  <a:cubicBezTo>
                    <a:pt x="6654" y="785"/>
                    <a:pt x="6551" y="659"/>
                    <a:pt x="6408" y="642"/>
                  </a:cubicBezTo>
                  <a:lnTo>
                    <a:pt x="292" y="3"/>
                  </a:lnTo>
                  <a:cubicBezTo>
                    <a:pt x="282" y="1"/>
                    <a:pt x="27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331575" y="1496850"/>
              <a:ext cx="166375" cy="28800"/>
            </a:xfrm>
            <a:custGeom>
              <a:avLst/>
              <a:gdLst/>
              <a:ahLst/>
              <a:cxnLst/>
              <a:rect l="l" t="t" r="r" b="b"/>
              <a:pathLst>
                <a:path w="6655" h="1152" extrusionOk="0">
                  <a:moveTo>
                    <a:pt x="262" y="1"/>
                  </a:moveTo>
                  <a:cubicBezTo>
                    <a:pt x="137" y="1"/>
                    <a:pt x="28" y="99"/>
                    <a:pt x="12" y="231"/>
                  </a:cubicBezTo>
                  <a:cubicBezTo>
                    <a:pt x="1" y="363"/>
                    <a:pt x="98" y="494"/>
                    <a:pt x="240" y="505"/>
                  </a:cubicBezTo>
                  <a:lnTo>
                    <a:pt x="6363" y="1151"/>
                  </a:lnTo>
                  <a:cubicBezTo>
                    <a:pt x="6371" y="1151"/>
                    <a:pt x="6378" y="1152"/>
                    <a:pt x="6386" y="1152"/>
                  </a:cubicBezTo>
                  <a:cubicBezTo>
                    <a:pt x="6519" y="1152"/>
                    <a:pt x="6632" y="1057"/>
                    <a:pt x="6637" y="922"/>
                  </a:cubicBezTo>
                  <a:cubicBezTo>
                    <a:pt x="6654" y="785"/>
                    <a:pt x="6551" y="660"/>
                    <a:pt x="6409" y="642"/>
                  </a:cubicBezTo>
                  <a:lnTo>
                    <a:pt x="292" y="3"/>
                  </a:lnTo>
                  <a:cubicBezTo>
                    <a:pt x="282" y="2"/>
                    <a:pt x="272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328000" y="1532150"/>
              <a:ext cx="166375" cy="28800"/>
            </a:xfrm>
            <a:custGeom>
              <a:avLst/>
              <a:gdLst/>
              <a:ahLst/>
              <a:cxnLst/>
              <a:rect l="l" t="t" r="r" b="b"/>
              <a:pathLst>
                <a:path w="6655" h="1152" extrusionOk="0">
                  <a:moveTo>
                    <a:pt x="270" y="1"/>
                  </a:moveTo>
                  <a:cubicBezTo>
                    <a:pt x="142" y="1"/>
                    <a:pt x="28" y="95"/>
                    <a:pt x="12" y="230"/>
                  </a:cubicBezTo>
                  <a:cubicBezTo>
                    <a:pt x="1" y="367"/>
                    <a:pt x="98" y="493"/>
                    <a:pt x="241" y="510"/>
                  </a:cubicBezTo>
                  <a:lnTo>
                    <a:pt x="6363" y="1149"/>
                  </a:lnTo>
                  <a:cubicBezTo>
                    <a:pt x="6372" y="1151"/>
                    <a:pt x="6382" y="1151"/>
                    <a:pt x="6391" y="1151"/>
                  </a:cubicBezTo>
                  <a:cubicBezTo>
                    <a:pt x="6512" y="1151"/>
                    <a:pt x="6627" y="1048"/>
                    <a:pt x="6637" y="921"/>
                  </a:cubicBezTo>
                  <a:cubicBezTo>
                    <a:pt x="6654" y="790"/>
                    <a:pt x="6552" y="658"/>
                    <a:pt x="6409" y="647"/>
                  </a:cubicBezTo>
                  <a:lnTo>
                    <a:pt x="292" y="1"/>
                  </a:lnTo>
                  <a:cubicBezTo>
                    <a:pt x="285" y="1"/>
                    <a:pt x="277" y="1"/>
                    <a:pt x="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388125" y="1426375"/>
              <a:ext cx="19575" cy="19575"/>
            </a:xfrm>
            <a:custGeom>
              <a:avLst/>
              <a:gdLst/>
              <a:ahLst/>
              <a:cxnLst/>
              <a:rect l="l" t="t" r="r" b="b"/>
              <a:pathLst>
                <a:path w="783" h="783" extrusionOk="0">
                  <a:moveTo>
                    <a:pt x="394" y="0"/>
                  </a:moveTo>
                  <a:cubicBezTo>
                    <a:pt x="177" y="0"/>
                    <a:pt x="0" y="177"/>
                    <a:pt x="0" y="394"/>
                  </a:cubicBezTo>
                  <a:cubicBezTo>
                    <a:pt x="0" y="606"/>
                    <a:pt x="177" y="783"/>
                    <a:pt x="394" y="783"/>
                  </a:cubicBezTo>
                  <a:cubicBezTo>
                    <a:pt x="611" y="783"/>
                    <a:pt x="783" y="606"/>
                    <a:pt x="783" y="394"/>
                  </a:cubicBezTo>
                  <a:cubicBezTo>
                    <a:pt x="783" y="177"/>
                    <a:pt x="611" y="0"/>
                    <a:pt x="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5"/>
          <p:cNvSpPr/>
          <p:nvPr/>
        </p:nvSpPr>
        <p:spPr>
          <a:xfrm>
            <a:off x="-417625" y="-236575"/>
            <a:ext cx="1780907" cy="1771079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title" idx="2"/>
          </p:nvPr>
        </p:nvSpPr>
        <p:spPr>
          <a:xfrm>
            <a:off x="1884550" y="3006075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1884551" y="31509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3"/>
          </p:nvPr>
        </p:nvSpPr>
        <p:spPr>
          <a:xfrm>
            <a:off x="4679450" y="3006075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4679439" y="31509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948600" y="1241400"/>
            <a:ext cx="316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948600" y="21917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/>
        </p:nvSpPr>
        <p:spPr>
          <a:xfrm flipH="1">
            <a:off x="1330050" y="1481838"/>
            <a:ext cx="6367800" cy="2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300">
              <a:solidFill>
                <a:srgbClr val="112D75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2528750" y="294826"/>
            <a:ext cx="888588" cy="886973"/>
          </a:xfrm>
          <a:custGeom>
            <a:avLst/>
            <a:gdLst/>
            <a:ahLst/>
            <a:cxnLst/>
            <a:rect l="l" t="t" r="r" b="b"/>
            <a:pathLst>
              <a:path w="75352" h="75215" extrusionOk="0">
                <a:moveTo>
                  <a:pt x="37927" y="13833"/>
                </a:moveTo>
                <a:cubicBezTo>
                  <a:pt x="40442" y="13833"/>
                  <a:pt x="42967" y="14238"/>
                  <a:pt x="45423" y="15053"/>
                </a:cubicBezTo>
                <a:cubicBezTo>
                  <a:pt x="51423" y="17053"/>
                  <a:pt x="56307" y="21270"/>
                  <a:pt x="59134" y="26932"/>
                </a:cubicBezTo>
                <a:cubicBezTo>
                  <a:pt x="61978" y="32595"/>
                  <a:pt x="62444" y="39021"/>
                  <a:pt x="60444" y="45021"/>
                </a:cubicBezTo>
                <a:cubicBezTo>
                  <a:pt x="58444" y="51029"/>
                  <a:pt x="54227" y="55897"/>
                  <a:pt x="48572" y="58740"/>
                </a:cubicBezTo>
                <a:cubicBezTo>
                  <a:pt x="45224" y="60422"/>
                  <a:pt x="41609" y="61269"/>
                  <a:pt x="37973" y="61269"/>
                </a:cubicBezTo>
                <a:cubicBezTo>
                  <a:pt x="35459" y="61269"/>
                  <a:pt x="32936" y="60864"/>
                  <a:pt x="30483" y="60050"/>
                </a:cubicBezTo>
                <a:cubicBezTo>
                  <a:pt x="24475" y="58050"/>
                  <a:pt x="19599" y="53833"/>
                  <a:pt x="16764" y="48170"/>
                </a:cubicBezTo>
                <a:cubicBezTo>
                  <a:pt x="13928" y="42507"/>
                  <a:pt x="13463" y="36081"/>
                  <a:pt x="15463" y="30073"/>
                </a:cubicBezTo>
                <a:cubicBezTo>
                  <a:pt x="17455" y="24073"/>
                  <a:pt x="21672" y="19205"/>
                  <a:pt x="27326" y="16362"/>
                </a:cubicBezTo>
                <a:cubicBezTo>
                  <a:pt x="30675" y="14681"/>
                  <a:pt x="34289" y="13833"/>
                  <a:pt x="37927" y="13833"/>
                </a:cubicBezTo>
                <a:close/>
                <a:moveTo>
                  <a:pt x="46146" y="0"/>
                </a:moveTo>
                <a:cubicBezTo>
                  <a:pt x="44660" y="2988"/>
                  <a:pt x="43182" y="5936"/>
                  <a:pt x="41768" y="8771"/>
                </a:cubicBezTo>
                <a:cubicBezTo>
                  <a:pt x="38572" y="8836"/>
                  <a:pt x="35471" y="8900"/>
                  <a:pt x="32162" y="8972"/>
                </a:cubicBezTo>
                <a:cubicBezTo>
                  <a:pt x="31021" y="6972"/>
                  <a:pt x="29736" y="4651"/>
                  <a:pt x="28403" y="2362"/>
                </a:cubicBezTo>
                <a:cubicBezTo>
                  <a:pt x="27732" y="1208"/>
                  <a:pt x="27631" y="768"/>
                  <a:pt x="27141" y="768"/>
                </a:cubicBezTo>
                <a:cubicBezTo>
                  <a:pt x="26833" y="768"/>
                  <a:pt x="26372" y="942"/>
                  <a:pt x="25519" y="1221"/>
                </a:cubicBezTo>
                <a:cubicBezTo>
                  <a:pt x="25310" y="1285"/>
                  <a:pt x="25069" y="1277"/>
                  <a:pt x="24852" y="1309"/>
                </a:cubicBezTo>
                <a:cubicBezTo>
                  <a:pt x="23021" y="2129"/>
                  <a:pt x="21198" y="2948"/>
                  <a:pt x="19366" y="3767"/>
                </a:cubicBezTo>
                <a:cubicBezTo>
                  <a:pt x="18997" y="4016"/>
                  <a:pt x="18651" y="4337"/>
                  <a:pt x="18242" y="4522"/>
                </a:cubicBezTo>
                <a:cubicBezTo>
                  <a:pt x="17190" y="4972"/>
                  <a:pt x="16876" y="5574"/>
                  <a:pt x="17318" y="6747"/>
                </a:cubicBezTo>
                <a:cubicBezTo>
                  <a:pt x="18234" y="9197"/>
                  <a:pt x="18997" y="11711"/>
                  <a:pt x="19760" y="14209"/>
                </a:cubicBezTo>
                <a:cubicBezTo>
                  <a:pt x="19856" y="14539"/>
                  <a:pt x="19728" y="15085"/>
                  <a:pt x="19495" y="15342"/>
                </a:cubicBezTo>
                <a:cubicBezTo>
                  <a:pt x="17985" y="17029"/>
                  <a:pt x="16322" y="18587"/>
                  <a:pt x="14908" y="20346"/>
                </a:cubicBezTo>
                <a:cubicBezTo>
                  <a:pt x="14448" y="20918"/>
                  <a:pt x="14053" y="21141"/>
                  <a:pt x="13555" y="21141"/>
                </a:cubicBezTo>
                <a:cubicBezTo>
                  <a:pt x="13305" y="21141"/>
                  <a:pt x="13030" y="21085"/>
                  <a:pt x="12708" y="20988"/>
                </a:cubicBezTo>
                <a:cubicBezTo>
                  <a:pt x="9993" y="20161"/>
                  <a:pt x="7229" y="19462"/>
                  <a:pt x="4209" y="18627"/>
                </a:cubicBezTo>
                <a:cubicBezTo>
                  <a:pt x="2788" y="22242"/>
                  <a:pt x="1406" y="25776"/>
                  <a:pt x="0" y="29350"/>
                </a:cubicBezTo>
                <a:cubicBezTo>
                  <a:pt x="643" y="29695"/>
                  <a:pt x="1012" y="29880"/>
                  <a:pt x="1382" y="30073"/>
                </a:cubicBezTo>
                <a:cubicBezTo>
                  <a:pt x="3695" y="31230"/>
                  <a:pt x="5993" y="32402"/>
                  <a:pt x="8322" y="33511"/>
                </a:cubicBezTo>
                <a:cubicBezTo>
                  <a:pt x="8989" y="33816"/>
                  <a:pt x="9117" y="34210"/>
                  <a:pt x="9125" y="34925"/>
                </a:cubicBezTo>
                <a:cubicBezTo>
                  <a:pt x="9157" y="37374"/>
                  <a:pt x="9358" y="39824"/>
                  <a:pt x="9406" y="42274"/>
                </a:cubicBezTo>
                <a:cubicBezTo>
                  <a:pt x="9414" y="42652"/>
                  <a:pt x="9093" y="43198"/>
                  <a:pt x="8764" y="43399"/>
                </a:cubicBezTo>
                <a:cubicBezTo>
                  <a:pt x="6948" y="44491"/>
                  <a:pt x="5077" y="45479"/>
                  <a:pt x="3245" y="46531"/>
                </a:cubicBezTo>
                <a:cubicBezTo>
                  <a:pt x="1759" y="47383"/>
                  <a:pt x="1205" y="47704"/>
                  <a:pt x="1165" y="48467"/>
                </a:cubicBezTo>
                <a:lnTo>
                  <a:pt x="5519" y="58218"/>
                </a:lnTo>
                <a:cubicBezTo>
                  <a:pt x="5678" y="58343"/>
                  <a:pt x="5844" y="58398"/>
                  <a:pt x="6050" y="58398"/>
                </a:cubicBezTo>
                <a:cubicBezTo>
                  <a:pt x="6415" y="58398"/>
                  <a:pt x="6904" y="58223"/>
                  <a:pt x="7695" y="57945"/>
                </a:cubicBezTo>
                <a:cubicBezTo>
                  <a:pt x="9920" y="57174"/>
                  <a:pt x="12137" y="56403"/>
                  <a:pt x="14378" y="55696"/>
                </a:cubicBezTo>
                <a:cubicBezTo>
                  <a:pt x="14449" y="55675"/>
                  <a:pt x="14529" y="55666"/>
                  <a:pt x="14615" y="55666"/>
                </a:cubicBezTo>
                <a:cubicBezTo>
                  <a:pt x="14959" y="55666"/>
                  <a:pt x="15390" y="55821"/>
                  <a:pt x="15615" y="56033"/>
                </a:cubicBezTo>
                <a:cubicBezTo>
                  <a:pt x="17302" y="57600"/>
                  <a:pt x="18884" y="59262"/>
                  <a:pt x="20579" y="60813"/>
                </a:cubicBezTo>
                <a:cubicBezTo>
                  <a:pt x="21101" y="61287"/>
                  <a:pt x="21302" y="61624"/>
                  <a:pt x="21085" y="62339"/>
                </a:cubicBezTo>
                <a:cubicBezTo>
                  <a:pt x="20210" y="65206"/>
                  <a:pt x="19407" y="68098"/>
                  <a:pt x="18595" y="70957"/>
                </a:cubicBezTo>
                <a:cubicBezTo>
                  <a:pt x="20812" y="72564"/>
                  <a:pt x="27093" y="75046"/>
                  <a:pt x="29455" y="75215"/>
                </a:cubicBezTo>
                <a:cubicBezTo>
                  <a:pt x="30724" y="72660"/>
                  <a:pt x="32057" y="70058"/>
                  <a:pt x="33294" y="67407"/>
                </a:cubicBezTo>
                <a:cubicBezTo>
                  <a:pt x="33644" y="66641"/>
                  <a:pt x="33993" y="66399"/>
                  <a:pt x="34795" y="66399"/>
                </a:cubicBezTo>
                <a:cubicBezTo>
                  <a:pt x="34860" y="66399"/>
                  <a:pt x="34927" y="66400"/>
                  <a:pt x="34997" y="66403"/>
                </a:cubicBezTo>
                <a:cubicBezTo>
                  <a:pt x="35681" y="66438"/>
                  <a:pt x="36365" y="66453"/>
                  <a:pt x="37049" y="66453"/>
                </a:cubicBezTo>
                <a:cubicBezTo>
                  <a:pt x="38589" y="66453"/>
                  <a:pt x="40129" y="66377"/>
                  <a:pt x="41664" y="66283"/>
                </a:cubicBezTo>
                <a:cubicBezTo>
                  <a:pt x="41808" y="66272"/>
                  <a:pt x="41944" y="66266"/>
                  <a:pt x="42072" y="66266"/>
                </a:cubicBezTo>
                <a:cubicBezTo>
                  <a:pt x="42739" y="66266"/>
                  <a:pt x="43209" y="66444"/>
                  <a:pt x="43600" y="67198"/>
                </a:cubicBezTo>
                <a:cubicBezTo>
                  <a:pt x="44821" y="69512"/>
                  <a:pt x="46178" y="71761"/>
                  <a:pt x="47431" y="74066"/>
                </a:cubicBezTo>
                <a:cubicBezTo>
                  <a:pt x="47673" y="74509"/>
                  <a:pt x="47935" y="74754"/>
                  <a:pt x="48304" y="74754"/>
                </a:cubicBezTo>
                <a:cubicBezTo>
                  <a:pt x="48450" y="74754"/>
                  <a:pt x="48612" y="74716"/>
                  <a:pt x="48797" y="74636"/>
                </a:cubicBezTo>
                <a:lnTo>
                  <a:pt x="57986" y="70596"/>
                </a:lnTo>
                <a:cubicBezTo>
                  <a:pt x="58733" y="70267"/>
                  <a:pt x="58403" y="69704"/>
                  <a:pt x="58251" y="69222"/>
                </a:cubicBezTo>
                <a:cubicBezTo>
                  <a:pt x="57472" y="66805"/>
                  <a:pt x="56709" y="64379"/>
                  <a:pt x="55841" y="61985"/>
                </a:cubicBezTo>
                <a:cubicBezTo>
                  <a:pt x="55520" y="61086"/>
                  <a:pt x="55672" y="60564"/>
                  <a:pt x="56387" y="59905"/>
                </a:cubicBezTo>
                <a:cubicBezTo>
                  <a:pt x="58275" y="58170"/>
                  <a:pt x="60042" y="56307"/>
                  <a:pt x="62002" y="54363"/>
                </a:cubicBezTo>
                <a:cubicBezTo>
                  <a:pt x="64853" y="55166"/>
                  <a:pt x="67994" y="56050"/>
                  <a:pt x="71223" y="56965"/>
                </a:cubicBezTo>
                <a:cubicBezTo>
                  <a:pt x="73223" y="53608"/>
                  <a:pt x="74548" y="50025"/>
                  <a:pt x="75352" y="46122"/>
                </a:cubicBezTo>
                <a:cubicBezTo>
                  <a:pt x="72428" y="44660"/>
                  <a:pt x="69512" y="43206"/>
                  <a:pt x="66942" y="41921"/>
                </a:cubicBezTo>
                <a:cubicBezTo>
                  <a:pt x="66797" y="38868"/>
                  <a:pt x="66741" y="36025"/>
                  <a:pt x="66508" y="33206"/>
                </a:cubicBezTo>
                <a:cubicBezTo>
                  <a:pt x="66436" y="32394"/>
                  <a:pt x="66661" y="32065"/>
                  <a:pt x="67311" y="31704"/>
                </a:cubicBezTo>
                <a:cubicBezTo>
                  <a:pt x="69576" y="30467"/>
                  <a:pt x="71809" y="29173"/>
                  <a:pt x="74066" y="27912"/>
                </a:cubicBezTo>
                <a:cubicBezTo>
                  <a:pt x="74556" y="27647"/>
                  <a:pt x="74870" y="27406"/>
                  <a:pt x="74693" y="26772"/>
                </a:cubicBezTo>
                <a:cubicBezTo>
                  <a:pt x="73785" y="23567"/>
                  <a:pt x="72621" y="20482"/>
                  <a:pt x="70797" y="17671"/>
                </a:cubicBezTo>
                <a:cubicBezTo>
                  <a:pt x="70520" y="17261"/>
                  <a:pt x="70258" y="17102"/>
                  <a:pt x="69929" y="17102"/>
                </a:cubicBezTo>
                <a:cubicBezTo>
                  <a:pt x="69763" y="17102"/>
                  <a:pt x="69579" y="17143"/>
                  <a:pt x="69368" y="17213"/>
                </a:cubicBezTo>
                <a:cubicBezTo>
                  <a:pt x="66845" y="18057"/>
                  <a:pt x="64307" y="18852"/>
                  <a:pt x="61801" y="19695"/>
                </a:cubicBezTo>
                <a:cubicBezTo>
                  <a:pt x="61575" y="19772"/>
                  <a:pt x="61385" y="19816"/>
                  <a:pt x="61210" y="19816"/>
                </a:cubicBezTo>
                <a:cubicBezTo>
                  <a:pt x="60907" y="19816"/>
                  <a:pt x="60649" y="19684"/>
                  <a:pt x="60323" y="19358"/>
                </a:cubicBezTo>
                <a:cubicBezTo>
                  <a:pt x="58524" y="17575"/>
                  <a:pt x="56660" y="15864"/>
                  <a:pt x="54749" y="14209"/>
                </a:cubicBezTo>
                <a:cubicBezTo>
                  <a:pt x="54259" y="13792"/>
                  <a:pt x="54251" y="13470"/>
                  <a:pt x="54395" y="12948"/>
                </a:cubicBezTo>
                <a:cubicBezTo>
                  <a:pt x="55215" y="10056"/>
                  <a:pt x="56002" y="7165"/>
                  <a:pt x="56829" y="4193"/>
                </a:cubicBezTo>
                <a:cubicBezTo>
                  <a:pt x="53456" y="2281"/>
                  <a:pt x="49978" y="803"/>
                  <a:pt x="461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 rot="1940670">
            <a:off x="6165618" y="2610610"/>
            <a:ext cx="1558368" cy="1562915"/>
            <a:chOff x="4158670" y="562750"/>
            <a:chExt cx="2364550" cy="2371450"/>
          </a:xfrm>
        </p:grpSpPr>
        <p:sp>
          <p:nvSpPr>
            <p:cNvPr id="89" name="Google Shape;89;p8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8"/>
          <p:cNvSpPr/>
          <p:nvPr/>
        </p:nvSpPr>
        <p:spPr>
          <a:xfrm rot="-4938569">
            <a:off x="1869751" y="79707"/>
            <a:ext cx="4683966" cy="5141768"/>
          </a:xfrm>
          <a:custGeom>
            <a:avLst/>
            <a:gdLst/>
            <a:ahLst/>
            <a:cxnLst/>
            <a:rect l="l" t="t" r="r" b="b"/>
            <a:pathLst>
              <a:path w="57296" h="62896" extrusionOk="0">
                <a:moveTo>
                  <a:pt x="57256" y="32450"/>
                </a:moveTo>
                <a:cubicBezTo>
                  <a:pt x="57296" y="37655"/>
                  <a:pt x="54640" y="43301"/>
                  <a:pt x="50700" y="47834"/>
                </a:cubicBezTo>
                <a:cubicBezTo>
                  <a:pt x="45245" y="54087"/>
                  <a:pt x="38386" y="58336"/>
                  <a:pt x="31310" y="60616"/>
                </a:cubicBezTo>
                <a:cubicBezTo>
                  <a:pt x="24234" y="62896"/>
                  <a:pt x="17869" y="62665"/>
                  <a:pt x="13949" y="61637"/>
                </a:cubicBezTo>
                <a:cubicBezTo>
                  <a:pt x="10029" y="60609"/>
                  <a:pt x="1" y="55846"/>
                  <a:pt x="6464" y="45258"/>
                </a:cubicBezTo>
                <a:cubicBezTo>
                  <a:pt x="12921" y="34670"/>
                  <a:pt x="13903" y="28114"/>
                  <a:pt x="13250" y="18409"/>
                </a:cubicBezTo>
                <a:cubicBezTo>
                  <a:pt x="12697" y="10154"/>
                  <a:pt x="14542" y="4652"/>
                  <a:pt x="19239" y="2366"/>
                </a:cubicBezTo>
                <a:cubicBezTo>
                  <a:pt x="24089" y="1"/>
                  <a:pt x="29538" y="2959"/>
                  <a:pt x="32397" y="8414"/>
                </a:cubicBezTo>
                <a:cubicBezTo>
                  <a:pt x="35256" y="13876"/>
                  <a:pt x="37793" y="18838"/>
                  <a:pt x="45179" y="20893"/>
                </a:cubicBezTo>
                <a:cubicBezTo>
                  <a:pt x="52578" y="22942"/>
                  <a:pt x="57210" y="26204"/>
                  <a:pt x="57256" y="3245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2062800" y="166249"/>
            <a:ext cx="4448032" cy="4882774"/>
          </a:xfrm>
          <a:custGeom>
            <a:avLst/>
            <a:gdLst/>
            <a:ahLst/>
            <a:cxnLst/>
            <a:rect l="l" t="t" r="r" b="b"/>
            <a:pathLst>
              <a:path w="57296" h="62896" extrusionOk="0">
                <a:moveTo>
                  <a:pt x="57256" y="32450"/>
                </a:moveTo>
                <a:cubicBezTo>
                  <a:pt x="57296" y="37655"/>
                  <a:pt x="54640" y="43301"/>
                  <a:pt x="50700" y="47834"/>
                </a:cubicBezTo>
                <a:cubicBezTo>
                  <a:pt x="45245" y="54087"/>
                  <a:pt x="38386" y="58336"/>
                  <a:pt x="31310" y="60616"/>
                </a:cubicBezTo>
                <a:cubicBezTo>
                  <a:pt x="24234" y="62896"/>
                  <a:pt x="17869" y="62665"/>
                  <a:pt x="13949" y="61637"/>
                </a:cubicBezTo>
                <a:cubicBezTo>
                  <a:pt x="10029" y="60609"/>
                  <a:pt x="1" y="55846"/>
                  <a:pt x="6464" y="45258"/>
                </a:cubicBezTo>
                <a:cubicBezTo>
                  <a:pt x="12921" y="34670"/>
                  <a:pt x="13903" y="28114"/>
                  <a:pt x="13250" y="18409"/>
                </a:cubicBezTo>
                <a:cubicBezTo>
                  <a:pt x="12697" y="10154"/>
                  <a:pt x="14542" y="4652"/>
                  <a:pt x="19239" y="2366"/>
                </a:cubicBezTo>
                <a:cubicBezTo>
                  <a:pt x="24089" y="1"/>
                  <a:pt x="29538" y="2959"/>
                  <a:pt x="32397" y="8414"/>
                </a:cubicBezTo>
                <a:cubicBezTo>
                  <a:pt x="35256" y="13876"/>
                  <a:pt x="37793" y="18838"/>
                  <a:pt x="45179" y="20893"/>
                </a:cubicBezTo>
                <a:cubicBezTo>
                  <a:pt x="52578" y="22942"/>
                  <a:pt x="57210" y="26204"/>
                  <a:pt x="57256" y="3245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 rot="1427183">
            <a:off x="1231182" y="-95583"/>
            <a:ext cx="6218044" cy="5598407"/>
          </a:xfrm>
          <a:custGeom>
            <a:avLst/>
            <a:gdLst/>
            <a:ahLst/>
            <a:cxnLst/>
            <a:rect l="l" t="t" r="r" b="b"/>
            <a:pathLst>
              <a:path w="68569" h="61736" extrusionOk="0">
                <a:moveTo>
                  <a:pt x="55760" y="35651"/>
                </a:moveTo>
                <a:cubicBezTo>
                  <a:pt x="44000" y="49804"/>
                  <a:pt x="31428" y="61736"/>
                  <a:pt x="22870" y="50410"/>
                </a:cubicBezTo>
                <a:cubicBezTo>
                  <a:pt x="19503" y="45949"/>
                  <a:pt x="15958" y="43946"/>
                  <a:pt x="8355" y="40876"/>
                </a:cubicBezTo>
                <a:cubicBezTo>
                  <a:pt x="2247" y="38405"/>
                  <a:pt x="1" y="32581"/>
                  <a:pt x="1391" y="27896"/>
                </a:cubicBezTo>
                <a:cubicBezTo>
                  <a:pt x="3295" y="21473"/>
                  <a:pt x="7854" y="18666"/>
                  <a:pt x="14318" y="17328"/>
                </a:cubicBezTo>
                <a:cubicBezTo>
                  <a:pt x="20788" y="15991"/>
                  <a:pt x="34064" y="10812"/>
                  <a:pt x="47913" y="4217"/>
                </a:cubicBezTo>
                <a:cubicBezTo>
                  <a:pt x="56775" y="0"/>
                  <a:pt x="65031" y="1944"/>
                  <a:pt x="66796" y="9033"/>
                </a:cubicBezTo>
                <a:cubicBezTo>
                  <a:pt x="68569" y="16129"/>
                  <a:pt x="62988" y="26954"/>
                  <a:pt x="55760" y="3565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 rot="3196549" flipH="1">
            <a:off x="1379986" y="2132871"/>
            <a:ext cx="267798" cy="268164"/>
          </a:xfrm>
          <a:custGeom>
            <a:avLst/>
            <a:gdLst/>
            <a:ahLst/>
            <a:cxnLst/>
            <a:rect l="l" t="t" r="r" b="b"/>
            <a:pathLst>
              <a:path w="5121" h="5128" extrusionOk="0">
                <a:moveTo>
                  <a:pt x="5120" y="0"/>
                </a:moveTo>
                <a:cubicBezTo>
                  <a:pt x="5120" y="0"/>
                  <a:pt x="107" y="679"/>
                  <a:pt x="0" y="679"/>
                </a:cubicBezTo>
                <a:lnTo>
                  <a:pt x="0" y="5128"/>
                </a:lnTo>
                <a:lnTo>
                  <a:pt x="5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 txBox="1">
            <a:spLocks noGrp="1"/>
          </p:cNvSpPr>
          <p:nvPr>
            <p:ph type="subTitle" idx="1"/>
          </p:nvPr>
        </p:nvSpPr>
        <p:spPr>
          <a:xfrm>
            <a:off x="2871000" y="321702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1388100" y="2215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4835400" y="1586263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4835400" y="2361063"/>
            <a:ext cx="25113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title" idx="2" hasCustomPrompt="1"/>
          </p:nvPr>
        </p:nvSpPr>
        <p:spPr>
          <a:xfrm>
            <a:off x="4835402" y="1249538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title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303" y="30544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31194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3993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5"/>
          </p:nvPr>
        </p:nvSpPr>
        <p:spPr>
          <a:xfrm flipH="1">
            <a:off x="4717778" y="23993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6"/>
          </p:nvPr>
        </p:nvSpPr>
        <p:spPr>
          <a:xfrm flipH="1">
            <a:off x="1919252" y="409525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7"/>
          </p:nvPr>
        </p:nvSpPr>
        <p:spPr>
          <a:xfrm flipH="1">
            <a:off x="4717778" y="409525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8"/>
          </p:nvPr>
        </p:nvSpPr>
        <p:spPr>
          <a:xfrm>
            <a:off x="1919350" y="2016925"/>
            <a:ext cx="2410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9"/>
          </p:nvPr>
        </p:nvSpPr>
        <p:spPr>
          <a:xfrm>
            <a:off x="4717775" y="2016925"/>
            <a:ext cx="2410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3"/>
          </p:nvPr>
        </p:nvSpPr>
        <p:spPr>
          <a:xfrm>
            <a:off x="4717850" y="3709525"/>
            <a:ext cx="2410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4"/>
          </p:nvPr>
        </p:nvSpPr>
        <p:spPr>
          <a:xfrm>
            <a:off x="1919350" y="3709525"/>
            <a:ext cx="2410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5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/>
          <p:nvPr/>
        </p:nvSpPr>
        <p:spPr>
          <a:xfrm rot="-4538789" flipH="1">
            <a:off x="5510707" y="2974169"/>
            <a:ext cx="901429" cy="923752"/>
          </a:xfrm>
          <a:custGeom>
            <a:avLst/>
            <a:gdLst/>
            <a:ahLst/>
            <a:cxnLst/>
            <a:rect l="l" t="t" r="r" b="b"/>
            <a:pathLst>
              <a:path w="44986" h="46100" extrusionOk="0">
                <a:moveTo>
                  <a:pt x="20899" y="0"/>
                </a:moveTo>
                <a:cubicBezTo>
                  <a:pt x="16731" y="0"/>
                  <a:pt x="12827" y="1302"/>
                  <a:pt x="10213" y="4569"/>
                </a:cubicBezTo>
                <a:cubicBezTo>
                  <a:pt x="7417" y="8065"/>
                  <a:pt x="5350" y="12685"/>
                  <a:pt x="3404" y="16697"/>
                </a:cubicBezTo>
                <a:cubicBezTo>
                  <a:pt x="486" y="22685"/>
                  <a:pt x="0" y="28186"/>
                  <a:pt x="3708" y="34022"/>
                </a:cubicBezTo>
                <a:cubicBezTo>
                  <a:pt x="6687" y="38673"/>
                  <a:pt x="10912" y="43810"/>
                  <a:pt x="16323" y="45573"/>
                </a:cubicBezTo>
                <a:cubicBezTo>
                  <a:pt x="17412" y="45917"/>
                  <a:pt x="18567" y="46099"/>
                  <a:pt x="19712" y="46099"/>
                </a:cubicBezTo>
                <a:cubicBezTo>
                  <a:pt x="21698" y="46099"/>
                  <a:pt x="23656" y="45552"/>
                  <a:pt x="25198" y="44357"/>
                </a:cubicBezTo>
                <a:cubicBezTo>
                  <a:pt x="27204" y="42807"/>
                  <a:pt x="28299" y="40314"/>
                  <a:pt x="29484" y="38095"/>
                </a:cubicBezTo>
                <a:cubicBezTo>
                  <a:pt x="33648" y="30405"/>
                  <a:pt x="44986" y="19159"/>
                  <a:pt x="40335" y="9676"/>
                </a:cubicBezTo>
                <a:cubicBezTo>
                  <a:pt x="39819" y="8612"/>
                  <a:pt x="39089" y="7578"/>
                  <a:pt x="38056" y="6636"/>
                </a:cubicBezTo>
                <a:cubicBezTo>
                  <a:pt x="34104" y="2977"/>
                  <a:pt x="27200" y="0"/>
                  <a:pt x="208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 rot="2700000">
            <a:off x="2712531" y="2977368"/>
            <a:ext cx="879568" cy="818768"/>
          </a:xfrm>
          <a:custGeom>
            <a:avLst/>
            <a:gdLst/>
            <a:ahLst/>
            <a:cxnLst/>
            <a:rect l="l" t="t" r="r" b="b"/>
            <a:pathLst>
              <a:path w="44196" h="41141" extrusionOk="0">
                <a:moveTo>
                  <a:pt x="27744" y="1"/>
                </a:moveTo>
                <a:cubicBezTo>
                  <a:pt x="17508" y="1"/>
                  <a:pt x="6315" y="12861"/>
                  <a:pt x="2371" y="21007"/>
                </a:cubicBezTo>
                <a:cubicBezTo>
                  <a:pt x="456" y="24928"/>
                  <a:pt x="1" y="29821"/>
                  <a:pt x="2341" y="33530"/>
                </a:cubicBezTo>
                <a:cubicBezTo>
                  <a:pt x="5667" y="38915"/>
                  <a:pt x="12212" y="41141"/>
                  <a:pt x="18674" y="41141"/>
                </a:cubicBezTo>
                <a:cubicBezTo>
                  <a:pt x="22607" y="41141"/>
                  <a:pt x="26509" y="40317"/>
                  <a:pt x="29636" y="38879"/>
                </a:cubicBezTo>
                <a:cubicBezTo>
                  <a:pt x="38542" y="34806"/>
                  <a:pt x="44196" y="25779"/>
                  <a:pt x="42889" y="15931"/>
                </a:cubicBezTo>
                <a:cubicBezTo>
                  <a:pt x="42159" y="10125"/>
                  <a:pt x="36567" y="1189"/>
                  <a:pt x="29454" y="125"/>
                </a:cubicBezTo>
                <a:cubicBezTo>
                  <a:pt x="28888" y="41"/>
                  <a:pt x="28317" y="1"/>
                  <a:pt x="277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3"/>
          <p:cNvSpPr/>
          <p:nvPr/>
        </p:nvSpPr>
        <p:spPr>
          <a:xfrm rot="3227391">
            <a:off x="5445177" y="1273210"/>
            <a:ext cx="955698" cy="980242"/>
          </a:xfrm>
          <a:custGeom>
            <a:avLst/>
            <a:gdLst/>
            <a:ahLst/>
            <a:cxnLst/>
            <a:rect l="l" t="t" r="r" b="b"/>
            <a:pathLst>
              <a:path w="80914" h="82992" extrusionOk="0">
                <a:moveTo>
                  <a:pt x="37641" y="1"/>
                </a:moveTo>
                <a:cubicBezTo>
                  <a:pt x="30128" y="1"/>
                  <a:pt x="23085" y="2349"/>
                  <a:pt x="18360" y="8237"/>
                </a:cubicBezTo>
                <a:cubicBezTo>
                  <a:pt x="13344" y="14499"/>
                  <a:pt x="9606" y="22827"/>
                  <a:pt x="6110" y="30061"/>
                </a:cubicBezTo>
                <a:cubicBezTo>
                  <a:pt x="882" y="40821"/>
                  <a:pt x="1" y="50670"/>
                  <a:pt x="6688" y="61247"/>
                </a:cubicBezTo>
                <a:cubicBezTo>
                  <a:pt x="12007" y="69606"/>
                  <a:pt x="19606" y="78877"/>
                  <a:pt x="29424" y="82007"/>
                </a:cubicBezTo>
                <a:cubicBezTo>
                  <a:pt x="31397" y="82650"/>
                  <a:pt x="33496" y="82992"/>
                  <a:pt x="35580" y="82992"/>
                </a:cubicBezTo>
                <a:cubicBezTo>
                  <a:pt x="39115" y="82992"/>
                  <a:pt x="42609" y="82010"/>
                  <a:pt x="45381" y="79849"/>
                </a:cubicBezTo>
                <a:cubicBezTo>
                  <a:pt x="48998" y="77053"/>
                  <a:pt x="50974" y="72646"/>
                  <a:pt x="53132" y="68573"/>
                </a:cubicBezTo>
                <a:cubicBezTo>
                  <a:pt x="60579" y="54712"/>
                  <a:pt x="80914" y="34529"/>
                  <a:pt x="72616" y="17386"/>
                </a:cubicBezTo>
                <a:cubicBezTo>
                  <a:pt x="71704" y="15471"/>
                  <a:pt x="70336" y="13648"/>
                  <a:pt x="68512" y="11946"/>
                </a:cubicBezTo>
                <a:cubicBezTo>
                  <a:pt x="61383" y="5347"/>
                  <a:pt x="48977" y="1"/>
                  <a:pt x="376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2675600" y="1322241"/>
            <a:ext cx="1004603" cy="780763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8_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ctrTitle"/>
          </p:nvPr>
        </p:nvSpPr>
        <p:spPr>
          <a:xfrm flipH="1">
            <a:off x="2278050" y="2522575"/>
            <a:ext cx="1601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25"/>
          <p:cNvSpPr txBox="1">
            <a:spLocks noGrp="1"/>
          </p:cNvSpPr>
          <p:nvPr>
            <p:ph type="subTitle" idx="1"/>
          </p:nvPr>
        </p:nvSpPr>
        <p:spPr>
          <a:xfrm flipH="1">
            <a:off x="1058525" y="2984025"/>
            <a:ext cx="28209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5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>
            <a:spLocks noGrp="1"/>
          </p:cNvSpPr>
          <p:nvPr>
            <p:ph type="ctrTitle"/>
          </p:nvPr>
        </p:nvSpPr>
        <p:spPr>
          <a:xfrm flipH="1">
            <a:off x="5449050" y="3196825"/>
            <a:ext cx="282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29"/>
          <p:cNvSpPr txBox="1">
            <a:spLocks noGrp="1"/>
          </p:cNvSpPr>
          <p:nvPr>
            <p:ph type="subTitle" idx="1"/>
          </p:nvPr>
        </p:nvSpPr>
        <p:spPr>
          <a:xfrm flipH="1">
            <a:off x="5717525" y="3651825"/>
            <a:ext cx="2560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289" name="Google Shape;289;p29"/>
          <p:cNvGrpSpPr/>
          <p:nvPr/>
        </p:nvGrpSpPr>
        <p:grpSpPr>
          <a:xfrm>
            <a:off x="5038804" y="1626846"/>
            <a:ext cx="726863" cy="728984"/>
            <a:chOff x="4158670" y="562750"/>
            <a:chExt cx="2364550" cy="2371450"/>
          </a:xfrm>
        </p:grpSpPr>
        <p:sp>
          <p:nvSpPr>
            <p:cNvPr id="290" name="Google Shape;290;p29"/>
            <p:cNvSpPr/>
            <p:nvPr/>
          </p:nvSpPr>
          <p:spPr>
            <a:xfrm>
              <a:off x="4555870" y="1033400"/>
              <a:ext cx="1574350" cy="1425175"/>
            </a:xfrm>
            <a:custGeom>
              <a:avLst/>
              <a:gdLst/>
              <a:ahLst/>
              <a:cxnLst/>
              <a:rect l="l" t="t" r="r" b="b"/>
              <a:pathLst>
                <a:path w="62974" h="57007" extrusionOk="0">
                  <a:moveTo>
                    <a:pt x="31482" y="7001"/>
                  </a:moveTo>
                  <a:cubicBezTo>
                    <a:pt x="33532" y="7001"/>
                    <a:pt x="35616" y="7296"/>
                    <a:pt x="37680" y="7918"/>
                  </a:cubicBezTo>
                  <a:cubicBezTo>
                    <a:pt x="49046" y="11348"/>
                    <a:pt x="55496" y="23332"/>
                    <a:pt x="52066" y="34698"/>
                  </a:cubicBezTo>
                  <a:cubicBezTo>
                    <a:pt x="49267" y="43996"/>
                    <a:pt x="40736" y="50004"/>
                    <a:pt x="31502" y="50004"/>
                  </a:cubicBezTo>
                  <a:cubicBezTo>
                    <a:pt x="29449" y="50004"/>
                    <a:pt x="27362" y="49707"/>
                    <a:pt x="25294" y="49083"/>
                  </a:cubicBezTo>
                  <a:cubicBezTo>
                    <a:pt x="13929" y="45662"/>
                    <a:pt x="7479" y="33677"/>
                    <a:pt x="10900" y="22312"/>
                  </a:cubicBezTo>
                  <a:cubicBezTo>
                    <a:pt x="13707" y="13010"/>
                    <a:pt x="22244" y="7001"/>
                    <a:pt x="31482" y="7001"/>
                  </a:cubicBezTo>
                  <a:close/>
                  <a:moveTo>
                    <a:pt x="31484" y="0"/>
                  </a:moveTo>
                  <a:cubicBezTo>
                    <a:pt x="18759" y="0"/>
                    <a:pt x="7133" y="8601"/>
                    <a:pt x="3864" y="21484"/>
                  </a:cubicBezTo>
                  <a:cubicBezTo>
                    <a:pt x="1" y="36714"/>
                    <a:pt x="9238" y="52248"/>
                    <a:pt x="24467" y="56128"/>
                  </a:cubicBezTo>
                  <a:cubicBezTo>
                    <a:pt x="26810" y="56722"/>
                    <a:pt x="29161" y="57007"/>
                    <a:pt x="31475" y="57007"/>
                  </a:cubicBezTo>
                  <a:cubicBezTo>
                    <a:pt x="44201" y="57007"/>
                    <a:pt x="55827" y="48410"/>
                    <a:pt x="59102" y="35517"/>
                  </a:cubicBezTo>
                  <a:cubicBezTo>
                    <a:pt x="62974" y="20288"/>
                    <a:pt x="53737" y="4753"/>
                    <a:pt x="38499" y="882"/>
                  </a:cubicBezTo>
                  <a:cubicBezTo>
                    <a:pt x="36154" y="285"/>
                    <a:pt x="33800" y="0"/>
                    <a:pt x="314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4158670" y="562750"/>
              <a:ext cx="2364550" cy="2371450"/>
            </a:xfrm>
            <a:custGeom>
              <a:avLst/>
              <a:gdLst/>
              <a:ahLst/>
              <a:cxnLst/>
              <a:rect l="l" t="t" r="r" b="b"/>
              <a:pathLst>
                <a:path w="94582" h="94858" extrusionOk="0">
                  <a:moveTo>
                    <a:pt x="47305" y="17809"/>
                  </a:moveTo>
                  <a:cubicBezTo>
                    <a:pt x="49747" y="17809"/>
                    <a:pt x="52206" y="18115"/>
                    <a:pt x="54636" y="18736"/>
                  </a:cubicBezTo>
                  <a:cubicBezTo>
                    <a:pt x="62275" y="20671"/>
                    <a:pt x="68701" y="25475"/>
                    <a:pt x="72725" y="32246"/>
                  </a:cubicBezTo>
                  <a:cubicBezTo>
                    <a:pt x="76749" y="39025"/>
                    <a:pt x="77906" y="46961"/>
                    <a:pt x="75954" y="54600"/>
                  </a:cubicBezTo>
                  <a:cubicBezTo>
                    <a:pt x="74018" y="62239"/>
                    <a:pt x="69223" y="68664"/>
                    <a:pt x="62444" y="72689"/>
                  </a:cubicBezTo>
                  <a:cubicBezTo>
                    <a:pt x="57818" y="75440"/>
                    <a:pt x="52658" y="76849"/>
                    <a:pt x="47417" y="76849"/>
                  </a:cubicBezTo>
                  <a:cubicBezTo>
                    <a:pt x="44977" y="76849"/>
                    <a:pt x="42519" y="76543"/>
                    <a:pt x="40090" y="75926"/>
                  </a:cubicBezTo>
                  <a:cubicBezTo>
                    <a:pt x="32451" y="73990"/>
                    <a:pt x="26025" y="69187"/>
                    <a:pt x="22001" y="62407"/>
                  </a:cubicBezTo>
                  <a:cubicBezTo>
                    <a:pt x="17977" y="55636"/>
                    <a:pt x="16828" y="47700"/>
                    <a:pt x="18772" y="40061"/>
                  </a:cubicBezTo>
                  <a:cubicBezTo>
                    <a:pt x="20708" y="32423"/>
                    <a:pt x="25503" y="25997"/>
                    <a:pt x="32283" y="21965"/>
                  </a:cubicBezTo>
                  <a:cubicBezTo>
                    <a:pt x="36907" y="19220"/>
                    <a:pt x="42066" y="17809"/>
                    <a:pt x="47305" y="17809"/>
                  </a:cubicBezTo>
                  <a:close/>
                  <a:moveTo>
                    <a:pt x="54694" y="1"/>
                  </a:moveTo>
                  <a:cubicBezTo>
                    <a:pt x="53911" y="1"/>
                    <a:pt x="53390" y="456"/>
                    <a:pt x="52998" y="1522"/>
                  </a:cubicBezTo>
                  <a:cubicBezTo>
                    <a:pt x="51865" y="4575"/>
                    <a:pt x="50540" y="7555"/>
                    <a:pt x="49215" y="10543"/>
                  </a:cubicBezTo>
                  <a:cubicBezTo>
                    <a:pt x="49038" y="10928"/>
                    <a:pt x="48468" y="11330"/>
                    <a:pt x="48050" y="11394"/>
                  </a:cubicBezTo>
                  <a:cubicBezTo>
                    <a:pt x="45255" y="11748"/>
                    <a:pt x="42411" y="11852"/>
                    <a:pt x="39656" y="12358"/>
                  </a:cubicBezTo>
                  <a:cubicBezTo>
                    <a:pt x="39392" y="12405"/>
                    <a:pt x="39157" y="12429"/>
                    <a:pt x="38946" y="12429"/>
                  </a:cubicBezTo>
                  <a:cubicBezTo>
                    <a:pt x="38073" y="12429"/>
                    <a:pt x="37599" y="12023"/>
                    <a:pt x="37062" y="11169"/>
                  </a:cubicBezTo>
                  <a:cubicBezTo>
                    <a:pt x="35166" y="8181"/>
                    <a:pt x="33150" y="5265"/>
                    <a:pt x="30989" y="2028"/>
                  </a:cubicBezTo>
                  <a:cubicBezTo>
                    <a:pt x="26700" y="4277"/>
                    <a:pt x="22523" y="6470"/>
                    <a:pt x="18298" y="8695"/>
                  </a:cubicBezTo>
                  <a:cubicBezTo>
                    <a:pt x="18628" y="9539"/>
                    <a:pt x="18812" y="10021"/>
                    <a:pt x="19013" y="10503"/>
                  </a:cubicBezTo>
                  <a:cubicBezTo>
                    <a:pt x="20242" y="13458"/>
                    <a:pt x="21447" y="16446"/>
                    <a:pt x="22748" y="19386"/>
                  </a:cubicBezTo>
                  <a:cubicBezTo>
                    <a:pt x="23110" y="20222"/>
                    <a:pt x="22925" y="20687"/>
                    <a:pt x="22355" y="21370"/>
                  </a:cubicBezTo>
                  <a:cubicBezTo>
                    <a:pt x="20387" y="23716"/>
                    <a:pt x="18571" y="26174"/>
                    <a:pt x="16619" y="28519"/>
                  </a:cubicBezTo>
                  <a:cubicBezTo>
                    <a:pt x="16358" y="28836"/>
                    <a:pt x="15744" y="29080"/>
                    <a:pt x="15277" y="29080"/>
                  </a:cubicBezTo>
                  <a:cubicBezTo>
                    <a:pt x="15213" y="29080"/>
                    <a:pt x="15151" y="29075"/>
                    <a:pt x="15093" y="29065"/>
                  </a:cubicBezTo>
                  <a:cubicBezTo>
                    <a:pt x="12491" y="28615"/>
                    <a:pt x="9921" y="28021"/>
                    <a:pt x="7342" y="27515"/>
                  </a:cubicBezTo>
                  <a:cubicBezTo>
                    <a:pt x="6294" y="27310"/>
                    <a:pt x="5577" y="27174"/>
                    <a:pt x="5039" y="27174"/>
                  </a:cubicBezTo>
                  <a:cubicBezTo>
                    <a:pt x="4501" y="27174"/>
                    <a:pt x="4141" y="27310"/>
                    <a:pt x="3808" y="27651"/>
                  </a:cubicBezTo>
                  <a:lnTo>
                    <a:pt x="1" y="40351"/>
                  </a:lnTo>
                  <a:cubicBezTo>
                    <a:pt x="137" y="41033"/>
                    <a:pt x="756" y="41266"/>
                    <a:pt x="2274" y="41877"/>
                  </a:cubicBezTo>
                  <a:cubicBezTo>
                    <a:pt x="4989" y="42953"/>
                    <a:pt x="7712" y="44037"/>
                    <a:pt x="10394" y="45210"/>
                  </a:cubicBezTo>
                  <a:cubicBezTo>
                    <a:pt x="10820" y="45395"/>
                    <a:pt x="11238" y="46054"/>
                    <a:pt x="11286" y="46535"/>
                  </a:cubicBezTo>
                  <a:cubicBezTo>
                    <a:pt x="11599" y="49387"/>
                    <a:pt x="11744" y="52246"/>
                    <a:pt x="12073" y="55090"/>
                  </a:cubicBezTo>
                  <a:cubicBezTo>
                    <a:pt x="12170" y="55973"/>
                    <a:pt x="12089" y="56439"/>
                    <a:pt x="11302" y="56937"/>
                  </a:cubicBezTo>
                  <a:cubicBezTo>
                    <a:pt x="8137" y="58929"/>
                    <a:pt x="5021" y="61002"/>
                    <a:pt x="1928" y="63026"/>
                  </a:cubicBezTo>
                  <a:cubicBezTo>
                    <a:pt x="2707" y="66343"/>
                    <a:pt x="6603" y="73805"/>
                    <a:pt x="8692" y="75886"/>
                  </a:cubicBezTo>
                  <a:cubicBezTo>
                    <a:pt x="11969" y="74496"/>
                    <a:pt x="15342" y="73147"/>
                    <a:pt x="18660" y="71661"/>
                  </a:cubicBezTo>
                  <a:cubicBezTo>
                    <a:pt x="19068" y="71477"/>
                    <a:pt x="19397" y="71379"/>
                    <a:pt x="19698" y="71379"/>
                  </a:cubicBezTo>
                  <a:cubicBezTo>
                    <a:pt x="20160" y="71379"/>
                    <a:pt x="20557" y="71609"/>
                    <a:pt x="21077" y="72110"/>
                  </a:cubicBezTo>
                  <a:cubicBezTo>
                    <a:pt x="23077" y="74014"/>
                    <a:pt x="25246" y="75741"/>
                    <a:pt x="27447" y="77428"/>
                  </a:cubicBezTo>
                  <a:cubicBezTo>
                    <a:pt x="28339" y="78110"/>
                    <a:pt x="28813" y="78649"/>
                    <a:pt x="28515" y="79870"/>
                  </a:cubicBezTo>
                  <a:cubicBezTo>
                    <a:pt x="27776" y="83042"/>
                    <a:pt x="27214" y="86255"/>
                    <a:pt x="26523" y="89452"/>
                  </a:cubicBezTo>
                  <a:cubicBezTo>
                    <a:pt x="26331" y="90304"/>
                    <a:pt x="26499" y="90842"/>
                    <a:pt x="27343" y="91107"/>
                  </a:cubicBezTo>
                  <a:cubicBezTo>
                    <a:pt x="31319" y="92344"/>
                    <a:pt x="35295" y="93565"/>
                    <a:pt x="39279" y="94794"/>
                  </a:cubicBezTo>
                  <a:cubicBezTo>
                    <a:pt x="39423" y="94838"/>
                    <a:pt x="39549" y="94858"/>
                    <a:pt x="39660" y="94858"/>
                  </a:cubicBezTo>
                  <a:cubicBezTo>
                    <a:pt x="40298" y="94858"/>
                    <a:pt x="40440" y="94203"/>
                    <a:pt x="40652" y="93717"/>
                  </a:cubicBezTo>
                  <a:cubicBezTo>
                    <a:pt x="41889" y="90802"/>
                    <a:pt x="43142" y="87894"/>
                    <a:pt x="44283" y="84938"/>
                  </a:cubicBezTo>
                  <a:cubicBezTo>
                    <a:pt x="44709" y="83838"/>
                    <a:pt x="45287" y="83468"/>
                    <a:pt x="46476" y="83428"/>
                  </a:cubicBezTo>
                  <a:cubicBezTo>
                    <a:pt x="49672" y="83323"/>
                    <a:pt x="52845" y="83010"/>
                    <a:pt x="56275" y="82769"/>
                  </a:cubicBezTo>
                  <a:cubicBezTo>
                    <a:pt x="58307" y="85854"/>
                    <a:pt x="60548" y="89251"/>
                    <a:pt x="62846" y="92745"/>
                  </a:cubicBezTo>
                  <a:cubicBezTo>
                    <a:pt x="67464" y="91219"/>
                    <a:pt x="71633" y="88914"/>
                    <a:pt x="75569" y="85894"/>
                  </a:cubicBezTo>
                  <a:cubicBezTo>
                    <a:pt x="74010" y="82151"/>
                    <a:pt x="72444" y="78392"/>
                    <a:pt x="71071" y="75090"/>
                  </a:cubicBezTo>
                  <a:cubicBezTo>
                    <a:pt x="73424" y="72102"/>
                    <a:pt x="75673" y="69379"/>
                    <a:pt x="77754" y="66536"/>
                  </a:cubicBezTo>
                  <a:cubicBezTo>
                    <a:pt x="78199" y="65924"/>
                    <a:pt x="78575" y="65694"/>
                    <a:pt x="79104" y="65694"/>
                  </a:cubicBezTo>
                  <a:cubicBezTo>
                    <a:pt x="79290" y="65694"/>
                    <a:pt x="79495" y="65723"/>
                    <a:pt x="79729" y="65773"/>
                  </a:cubicBezTo>
                  <a:cubicBezTo>
                    <a:pt x="82878" y="66464"/>
                    <a:pt x="86027" y="67058"/>
                    <a:pt x="89167" y="67717"/>
                  </a:cubicBezTo>
                  <a:cubicBezTo>
                    <a:pt x="89390" y="67764"/>
                    <a:pt x="89594" y="67799"/>
                    <a:pt x="89778" y="67799"/>
                  </a:cubicBezTo>
                  <a:cubicBezTo>
                    <a:pt x="90159" y="67799"/>
                    <a:pt x="90461" y="67649"/>
                    <a:pt x="90694" y="67146"/>
                  </a:cubicBezTo>
                  <a:cubicBezTo>
                    <a:pt x="92453" y="63395"/>
                    <a:pt x="93882" y="59548"/>
                    <a:pt x="94453" y="55411"/>
                  </a:cubicBezTo>
                  <a:cubicBezTo>
                    <a:pt x="94581" y="54487"/>
                    <a:pt x="94252" y="54126"/>
                    <a:pt x="93489" y="53813"/>
                  </a:cubicBezTo>
                  <a:cubicBezTo>
                    <a:pt x="90429" y="52552"/>
                    <a:pt x="87392" y="51234"/>
                    <a:pt x="84332" y="49981"/>
                  </a:cubicBezTo>
                  <a:cubicBezTo>
                    <a:pt x="83585" y="49676"/>
                    <a:pt x="83280" y="49355"/>
                    <a:pt x="83207" y="48455"/>
                  </a:cubicBezTo>
                  <a:cubicBezTo>
                    <a:pt x="82975" y="45307"/>
                    <a:pt x="82605" y="42174"/>
                    <a:pt x="82155" y="39065"/>
                  </a:cubicBezTo>
                  <a:cubicBezTo>
                    <a:pt x="82043" y="38270"/>
                    <a:pt x="82292" y="37957"/>
                    <a:pt x="82854" y="37587"/>
                  </a:cubicBezTo>
                  <a:cubicBezTo>
                    <a:pt x="85979" y="35531"/>
                    <a:pt x="89079" y="33451"/>
                    <a:pt x="92276" y="31322"/>
                  </a:cubicBezTo>
                  <a:cubicBezTo>
                    <a:pt x="90653" y="26776"/>
                    <a:pt x="88589" y="22559"/>
                    <a:pt x="85625" y="18671"/>
                  </a:cubicBezTo>
                  <a:cubicBezTo>
                    <a:pt x="81802" y="20270"/>
                    <a:pt x="78003" y="21844"/>
                    <a:pt x="74364" y="23362"/>
                  </a:cubicBezTo>
                  <a:cubicBezTo>
                    <a:pt x="71304" y="20824"/>
                    <a:pt x="68332" y="18358"/>
                    <a:pt x="65159" y="15724"/>
                  </a:cubicBezTo>
                  <a:cubicBezTo>
                    <a:pt x="65721" y="12912"/>
                    <a:pt x="66388" y="9683"/>
                    <a:pt x="67006" y="6446"/>
                  </a:cubicBezTo>
                  <a:cubicBezTo>
                    <a:pt x="67504" y="3779"/>
                    <a:pt x="67890" y="4133"/>
                    <a:pt x="65215" y="3008"/>
                  </a:cubicBezTo>
                  <a:cubicBezTo>
                    <a:pt x="64966" y="2896"/>
                    <a:pt x="64741" y="2695"/>
                    <a:pt x="64516" y="2551"/>
                  </a:cubicBezTo>
                  <a:cubicBezTo>
                    <a:pt x="62123" y="1828"/>
                    <a:pt x="59737" y="1113"/>
                    <a:pt x="57343" y="390"/>
                  </a:cubicBezTo>
                  <a:cubicBezTo>
                    <a:pt x="56781" y="326"/>
                    <a:pt x="56195" y="350"/>
                    <a:pt x="55681" y="181"/>
                  </a:cubicBezTo>
                  <a:cubicBezTo>
                    <a:pt x="55311" y="64"/>
                    <a:pt x="54985" y="1"/>
                    <a:pt x="546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9"/>
          <p:cNvSpPr/>
          <p:nvPr/>
        </p:nvSpPr>
        <p:spPr>
          <a:xfrm>
            <a:off x="4685900" y="1000850"/>
            <a:ext cx="578892" cy="577839"/>
          </a:xfrm>
          <a:custGeom>
            <a:avLst/>
            <a:gdLst/>
            <a:ahLst/>
            <a:cxnLst/>
            <a:rect l="l" t="t" r="r" b="b"/>
            <a:pathLst>
              <a:path w="75352" h="75215" extrusionOk="0">
                <a:moveTo>
                  <a:pt x="37927" y="13833"/>
                </a:moveTo>
                <a:cubicBezTo>
                  <a:pt x="40442" y="13833"/>
                  <a:pt x="42967" y="14238"/>
                  <a:pt x="45423" y="15053"/>
                </a:cubicBezTo>
                <a:cubicBezTo>
                  <a:pt x="51423" y="17053"/>
                  <a:pt x="56307" y="21270"/>
                  <a:pt x="59134" y="26932"/>
                </a:cubicBezTo>
                <a:cubicBezTo>
                  <a:pt x="61978" y="32595"/>
                  <a:pt x="62444" y="39021"/>
                  <a:pt x="60444" y="45021"/>
                </a:cubicBezTo>
                <a:cubicBezTo>
                  <a:pt x="58444" y="51029"/>
                  <a:pt x="54227" y="55897"/>
                  <a:pt x="48572" y="58740"/>
                </a:cubicBezTo>
                <a:cubicBezTo>
                  <a:pt x="45224" y="60422"/>
                  <a:pt x="41609" y="61269"/>
                  <a:pt x="37973" y="61269"/>
                </a:cubicBezTo>
                <a:cubicBezTo>
                  <a:pt x="35459" y="61269"/>
                  <a:pt x="32936" y="60864"/>
                  <a:pt x="30483" y="60050"/>
                </a:cubicBezTo>
                <a:cubicBezTo>
                  <a:pt x="24475" y="58050"/>
                  <a:pt x="19599" y="53833"/>
                  <a:pt x="16764" y="48170"/>
                </a:cubicBezTo>
                <a:cubicBezTo>
                  <a:pt x="13928" y="42507"/>
                  <a:pt x="13463" y="36081"/>
                  <a:pt x="15463" y="30073"/>
                </a:cubicBezTo>
                <a:cubicBezTo>
                  <a:pt x="17455" y="24073"/>
                  <a:pt x="21672" y="19205"/>
                  <a:pt x="27326" y="16362"/>
                </a:cubicBezTo>
                <a:cubicBezTo>
                  <a:pt x="30675" y="14681"/>
                  <a:pt x="34289" y="13833"/>
                  <a:pt x="37927" y="13833"/>
                </a:cubicBezTo>
                <a:close/>
                <a:moveTo>
                  <a:pt x="46146" y="0"/>
                </a:moveTo>
                <a:cubicBezTo>
                  <a:pt x="44660" y="2988"/>
                  <a:pt x="43182" y="5936"/>
                  <a:pt x="41768" y="8771"/>
                </a:cubicBezTo>
                <a:cubicBezTo>
                  <a:pt x="38572" y="8836"/>
                  <a:pt x="35471" y="8900"/>
                  <a:pt x="32162" y="8972"/>
                </a:cubicBezTo>
                <a:cubicBezTo>
                  <a:pt x="31021" y="6972"/>
                  <a:pt x="29736" y="4651"/>
                  <a:pt x="28403" y="2362"/>
                </a:cubicBezTo>
                <a:cubicBezTo>
                  <a:pt x="27732" y="1208"/>
                  <a:pt x="27631" y="768"/>
                  <a:pt x="27141" y="768"/>
                </a:cubicBezTo>
                <a:cubicBezTo>
                  <a:pt x="26833" y="768"/>
                  <a:pt x="26372" y="942"/>
                  <a:pt x="25519" y="1221"/>
                </a:cubicBezTo>
                <a:cubicBezTo>
                  <a:pt x="25310" y="1285"/>
                  <a:pt x="25069" y="1277"/>
                  <a:pt x="24852" y="1309"/>
                </a:cubicBezTo>
                <a:cubicBezTo>
                  <a:pt x="23021" y="2129"/>
                  <a:pt x="21198" y="2948"/>
                  <a:pt x="19366" y="3767"/>
                </a:cubicBezTo>
                <a:cubicBezTo>
                  <a:pt x="18997" y="4016"/>
                  <a:pt x="18651" y="4337"/>
                  <a:pt x="18242" y="4522"/>
                </a:cubicBezTo>
                <a:cubicBezTo>
                  <a:pt x="17190" y="4972"/>
                  <a:pt x="16876" y="5574"/>
                  <a:pt x="17318" y="6747"/>
                </a:cubicBezTo>
                <a:cubicBezTo>
                  <a:pt x="18234" y="9197"/>
                  <a:pt x="18997" y="11711"/>
                  <a:pt x="19760" y="14209"/>
                </a:cubicBezTo>
                <a:cubicBezTo>
                  <a:pt x="19856" y="14539"/>
                  <a:pt x="19728" y="15085"/>
                  <a:pt x="19495" y="15342"/>
                </a:cubicBezTo>
                <a:cubicBezTo>
                  <a:pt x="17985" y="17029"/>
                  <a:pt x="16322" y="18587"/>
                  <a:pt x="14908" y="20346"/>
                </a:cubicBezTo>
                <a:cubicBezTo>
                  <a:pt x="14448" y="20918"/>
                  <a:pt x="14053" y="21141"/>
                  <a:pt x="13555" y="21141"/>
                </a:cubicBezTo>
                <a:cubicBezTo>
                  <a:pt x="13305" y="21141"/>
                  <a:pt x="13030" y="21085"/>
                  <a:pt x="12708" y="20988"/>
                </a:cubicBezTo>
                <a:cubicBezTo>
                  <a:pt x="9993" y="20161"/>
                  <a:pt x="7229" y="19462"/>
                  <a:pt x="4209" y="18627"/>
                </a:cubicBezTo>
                <a:cubicBezTo>
                  <a:pt x="2788" y="22242"/>
                  <a:pt x="1406" y="25776"/>
                  <a:pt x="0" y="29350"/>
                </a:cubicBezTo>
                <a:cubicBezTo>
                  <a:pt x="643" y="29695"/>
                  <a:pt x="1012" y="29880"/>
                  <a:pt x="1382" y="30073"/>
                </a:cubicBezTo>
                <a:cubicBezTo>
                  <a:pt x="3695" y="31230"/>
                  <a:pt x="5993" y="32402"/>
                  <a:pt x="8322" y="33511"/>
                </a:cubicBezTo>
                <a:cubicBezTo>
                  <a:pt x="8989" y="33816"/>
                  <a:pt x="9117" y="34210"/>
                  <a:pt x="9125" y="34925"/>
                </a:cubicBezTo>
                <a:cubicBezTo>
                  <a:pt x="9157" y="37374"/>
                  <a:pt x="9358" y="39824"/>
                  <a:pt x="9406" y="42274"/>
                </a:cubicBezTo>
                <a:cubicBezTo>
                  <a:pt x="9414" y="42652"/>
                  <a:pt x="9093" y="43198"/>
                  <a:pt x="8764" y="43399"/>
                </a:cubicBezTo>
                <a:cubicBezTo>
                  <a:pt x="6948" y="44491"/>
                  <a:pt x="5077" y="45479"/>
                  <a:pt x="3245" y="46531"/>
                </a:cubicBezTo>
                <a:cubicBezTo>
                  <a:pt x="1759" y="47383"/>
                  <a:pt x="1205" y="47704"/>
                  <a:pt x="1165" y="48467"/>
                </a:cubicBezTo>
                <a:lnTo>
                  <a:pt x="5519" y="58218"/>
                </a:lnTo>
                <a:cubicBezTo>
                  <a:pt x="5678" y="58343"/>
                  <a:pt x="5844" y="58398"/>
                  <a:pt x="6050" y="58398"/>
                </a:cubicBezTo>
                <a:cubicBezTo>
                  <a:pt x="6415" y="58398"/>
                  <a:pt x="6904" y="58223"/>
                  <a:pt x="7695" y="57945"/>
                </a:cubicBezTo>
                <a:cubicBezTo>
                  <a:pt x="9920" y="57174"/>
                  <a:pt x="12137" y="56403"/>
                  <a:pt x="14378" y="55696"/>
                </a:cubicBezTo>
                <a:cubicBezTo>
                  <a:pt x="14449" y="55675"/>
                  <a:pt x="14529" y="55666"/>
                  <a:pt x="14615" y="55666"/>
                </a:cubicBezTo>
                <a:cubicBezTo>
                  <a:pt x="14959" y="55666"/>
                  <a:pt x="15390" y="55821"/>
                  <a:pt x="15615" y="56033"/>
                </a:cubicBezTo>
                <a:cubicBezTo>
                  <a:pt x="17302" y="57600"/>
                  <a:pt x="18884" y="59262"/>
                  <a:pt x="20579" y="60813"/>
                </a:cubicBezTo>
                <a:cubicBezTo>
                  <a:pt x="21101" y="61287"/>
                  <a:pt x="21302" y="61624"/>
                  <a:pt x="21085" y="62339"/>
                </a:cubicBezTo>
                <a:cubicBezTo>
                  <a:pt x="20210" y="65206"/>
                  <a:pt x="19407" y="68098"/>
                  <a:pt x="18595" y="70957"/>
                </a:cubicBezTo>
                <a:cubicBezTo>
                  <a:pt x="20812" y="72564"/>
                  <a:pt x="27093" y="75046"/>
                  <a:pt x="29455" y="75215"/>
                </a:cubicBezTo>
                <a:cubicBezTo>
                  <a:pt x="30724" y="72660"/>
                  <a:pt x="32057" y="70058"/>
                  <a:pt x="33294" y="67407"/>
                </a:cubicBezTo>
                <a:cubicBezTo>
                  <a:pt x="33644" y="66641"/>
                  <a:pt x="33993" y="66399"/>
                  <a:pt x="34795" y="66399"/>
                </a:cubicBezTo>
                <a:cubicBezTo>
                  <a:pt x="34860" y="66399"/>
                  <a:pt x="34927" y="66400"/>
                  <a:pt x="34997" y="66403"/>
                </a:cubicBezTo>
                <a:cubicBezTo>
                  <a:pt x="35681" y="66438"/>
                  <a:pt x="36365" y="66453"/>
                  <a:pt x="37049" y="66453"/>
                </a:cubicBezTo>
                <a:cubicBezTo>
                  <a:pt x="38589" y="66453"/>
                  <a:pt x="40129" y="66377"/>
                  <a:pt x="41664" y="66283"/>
                </a:cubicBezTo>
                <a:cubicBezTo>
                  <a:pt x="41808" y="66272"/>
                  <a:pt x="41944" y="66266"/>
                  <a:pt x="42072" y="66266"/>
                </a:cubicBezTo>
                <a:cubicBezTo>
                  <a:pt x="42739" y="66266"/>
                  <a:pt x="43209" y="66444"/>
                  <a:pt x="43600" y="67198"/>
                </a:cubicBezTo>
                <a:cubicBezTo>
                  <a:pt x="44821" y="69512"/>
                  <a:pt x="46178" y="71761"/>
                  <a:pt x="47431" y="74066"/>
                </a:cubicBezTo>
                <a:cubicBezTo>
                  <a:pt x="47673" y="74509"/>
                  <a:pt x="47935" y="74754"/>
                  <a:pt x="48304" y="74754"/>
                </a:cubicBezTo>
                <a:cubicBezTo>
                  <a:pt x="48450" y="74754"/>
                  <a:pt x="48612" y="74716"/>
                  <a:pt x="48797" y="74636"/>
                </a:cubicBezTo>
                <a:lnTo>
                  <a:pt x="57986" y="70596"/>
                </a:lnTo>
                <a:cubicBezTo>
                  <a:pt x="58733" y="70267"/>
                  <a:pt x="58403" y="69704"/>
                  <a:pt x="58251" y="69222"/>
                </a:cubicBezTo>
                <a:cubicBezTo>
                  <a:pt x="57472" y="66805"/>
                  <a:pt x="56709" y="64379"/>
                  <a:pt x="55841" y="61985"/>
                </a:cubicBezTo>
                <a:cubicBezTo>
                  <a:pt x="55520" y="61086"/>
                  <a:pt x="55672" y="60564"/>
                  <a:pt x="56387" y="59905"/>
                </a:cubicBezTo>
                <a:cubicBezTo>
                  <a:pt x="58275" y="58170"/>
                  <a:pt x="60042" y="56307"/>
                  <a:pt x="62002" y="54363"/>
                </a:cubicBezTo>
                <a:cubicBezTo>
                  <a:pt x="64853" y="55166"/>
                  <a:pt x="67994" y="56050"/>
                  <a:pt x="71223" y="56965"/>
                </a:cubicBezTo>
                <a:cubicBezTo>
                  <a:pt x="73223" y="53608"/>
                  <a:pt x="74548" y="50025"/>
                  <a:pt x="75352" y="46122"/>
                </a:cubicBezTo>
                <a:cubicBezTo>
                  <a:pt x="72428" y="44660"/>
                  <a:pt x="69512" y="43206"/>
                  <a:pt x="66942" y="41921"/>
                </a:cubicBezTo>
                <a:cubicBezTo>
                  <a:pt x="66797" y="38868"/>
                  <a:pt x="66741" y="36025"/>
                  <a:pt x="66508" y="33206"/>
                </a:cubicBezTo>
                <a:cubicBezTo>
                  <a:pt x="66436" y="32394"/>
                  <a:pt x="66661" y="32065"/>
                  <a:pt x="67311" y="31704"/>
                </a:cubicBezTo>
                <a:cubicBezTo>
                  <a:pt x="69576" y="30467"/>
                  <a:pt x="71809" y="29173"/>
                  <a:pt x="74066" y="27912"/>
                </a:cubicBezTo>
                <a:cubicBezTo>
                  <a:pt x="74556" y="27647"/>
                  <a:pt x="74870" y="27406"/>
                  <a:pt x="74693" y="26772"/>
                </a:cubicBezTo>
                <a:cubicBezTo>
                  <a:pt x="73785" y="23567"/>
                  <a:pt x="72621" y="20482"/>
                  <a:pt x="70797" y="17671"/>
                </a:cubicBezTo>
                <a:cubicBezTo>
                  <a:pt x="70520" y="17261"/>
                  <a:pt x="70258" y="17102"/>
                  <a:pt x="69929" y="17102"/>
                </a:cubicBezTo>
                <a:cubicBezTo>
                  <a:pt x="69763" y="17102"/>
                  <a:pt x="69579" y="17143"/>
                  <a:pt x="69368" y="17213"/>
                </a:cubicBezTo>
                <a:cubicBezTo>
                  <a:pt x="66845" y="18057"/>
                  <a:pt x="64307" y="18852"/>
                  <a:pt x="61801" y="19695"/>
                </a:cubicBezTo>
                <a:cubicBezTo>
                  <a:pt x="61575" y="19772"/>
                  <a:pt x="61385" y="19816"/>
                  <a:pt x="61210" y="19816"/>
                </a:cubicBezTo>
                <a:cubicBezTo>
                  <a:pt x="60907" y="19816"/>
                  <a:pt x="60649" y="19684"/>
                  <a:pt x="60323" y="19358"/>
                </a:cubicBezTo>
                <a:cubicBezTo>
                  <a:pt x="58524" y="17575"/>
                  <a:pt x="56660" y="15864"/>
                  <a:pt x="54749" y="14209"/>
                </a:cubicBezTo>
                <a:cubicBezTo>
                  <a:pt x="54259" y="13792"/>
                  <a:pt x="54251" y="13470"/>
                  <a:pt x="54395" y="12948"/>
                </a:cubicBezTo>
                <a:cubicBezTo>
                  <a:pt x="55215" y="10056"/>
                  <a:pt x="56002" y="7165"/>
                  <a:pt x="56829" y="4193"/>
                </a:cubicBezTo>
                <a:cubicBezTo>
                  <a:pt x="53456" y="2281"/>
                  <a:pt x="49978" y="803"/>
                  <a:pt x="4614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9"/>
          <p:cNvSpPr/>
          <p:nvPr/>
        </p:nvSpPr>
        <p:spPr>
          <a:xfrm>
            <a:off x="-1378650" y="1763350"/>
            <a:ext cx="6564125" cy="3380150"/>
          </a:xfrm>
          <a:custGeom>
            <a:avLst/>
            <a:gdLst/>
            <a:ahLst/>
            <a:cxnLst/>
            <a:rect l="l" t="t" r="r" b="b"/>
            <a:pathLst>
              <a:path w="262565" h="135206" extrusionOk="0">
                <a:moveTo>
                  <a:pt x="179266" y="1"/>
                </a:moveTo>
                <a:cubicBezTo>
                  <a:pt x="160462" y="1"/>
                  <a:pt x="139829" y="5407"/>
                  <a:pt x="121881" y="15753"/>
                </a:cubicBezTo>
                <a:cubicBezTo>
                  <a:pt x="99494" y="28674"/>
                  <a:pt x="97508" y="42138"/>
                  <a:pt x="76867" y="42138"/>
                </a:cubicBezTo>
                <a:cubicBezTo>
                  <a:pt x="74432" y="42138"/>
                  <a:pt x="71737" y="41951"/>
                  <a:pt x="68717" y="41553"/>
                </a:cubicBezTo>
                <a:cubicBezTo>
                  <a:pt x="65313" y="41105"/>
                  <a:pt x="61999" y="40887"/>
                  <a:pt x="58788" y="40887"/>
                </a:cubicBezTo>
                <a:cubicBezTo>
                  <a:pt x="32855" y="40887"/>
                  <a:pt x="13716" y="55093"/>
                  <a:pt x="8791" y="76679"/>
                </a:cubicBezTo>
                <a:cubicBezTo>
                  <a:pt x="1" y="115240"/>
                  <a:pt x="17789" y="135205"/>
                  <a:pt x="17789" y="135205"/>
                </a:cubicBezTo>
                <a:lnTo>
                  <a:pt x="17789" y="135198"/>
                </a:lnTo>
                <a:lnTo>
                  <a:pt x="244091" y="135198"/>
                </a:lnTo>
                <a:cubicBezTo>
                  <a:pt x="262564" y="101601"/>
                  <a:pt x="225381" y="101065"/>
                  <a:pt x="234350" y="67446"/>
                </a:cubicBezTo>
                <a:cubicBezTo>
                  <a:pt x="246670" y="21272"/>
                  <a:pt x="216566" y="1"/>
                  <a:pt x="1792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-451599" y="419325"/>
            <a:ext cx="5754406" cy="5185119"/>
          </a:xfrm>
          <a:custGeom>
            <a:avLst/>
            <a:gdLst/>
            <a:ahLst/>
            <a:cxnLst/>
            <a:rect l="l" t="t" r="r" b="b"/>
            <a:pathLst>
              <a:path w="62943" h="56716" extrusionOk="0">
                <a:moveTo>
                  <a:pt x="48566" y="19576"/>
                </a:moveTo>
                <a:cubicBezTo>
                  <a:pt x="41503" y="17177"/>
                  <a:pt x="34888" y="12585"/>
                  <a:pt x="29755" y="6438"/>
                </a:cubicBezTo>
                <a:cubicBezTo>
                  <a:pt x="24379" y="1"/>
                  <a:pt x="18568" y="416"/>
                  <a:pt x="14272" y="3829"/>
                </a:cubicBezTo>
                <a:cubicBezTo>
                  <a:pt x="9983" y="7248"/>
                  <a:pt x="10009" y="14054"/>
                  <a:pt x="8586" y="24543"/>
                </a:cubicBezTo>
                <a:cubicBezTo>
                  <a:pt x="7169" y="34940"/>
                  <a:pt x="6102" y="39368"/>
                  <a:pt x="2972" y="45238"/>
                </a:cubicBezTo>
                <a:cubicBezTo>
                  <a:pt x="1" y="50812"/>
                  <a:pt x="1773" y="55022"/>
                  <a:pt x="6958" y="55866"/>
                </a:cubicBezTo>
                <a:cubicBezTo>
                  <a:pt x="12150" y="56716"/>
                  <a:pt x="19259" y="56175"/>
                  <a:pt x="24333" y="55095"/>
                </a:cubicBezTo>
                <a:cubicBezTo>
                  <a:pt x="45621" y="50582"/>
                  <a:pt x="55484" y="40659"/>
                  <a:pt x="59220" y="32773"/>
                </a:cubicBezTo>
                <a:cubicBezTo>
                  <a:pt x="62942" y="24893"/>
                  <a:pt x="57355" y="22554"/>
                  <a:pt x="48566" y="195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Regular"/>
              <a:buNone/>
              <a:defRPr sz="2800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arala"/>
              <a:buChar char="●"/>
              <a:defRPr sz="1800"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○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■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●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○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■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●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○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arala"/>
              <a:buChar char="■"/>
              <a:defRPr>
                <a:solidFill>
                  <a:schemeClr val="lt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71" r:id="rId8"/>
    <p:sldLayoutId id="2147483675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ungtm242/QuanLyKhachSan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85;p33">
            <a:extLst>
              <a:ext uri="{FF2B5EF4-FFF2-40B4-BE49-F238E27FC236}">
                <a16:creationId xmlns:a16="http://schemas.microsoft.com/office/drawing/2014/main" id="{83B62107-8BBD-4FD9-8F48-66B96B6D348F}"/>
              </a:ext>
            </a:extLst>
          </p:cNvPr>
          <p:cNvSpPr txBox="1">
            <a:spLocks/>
          </p:cNvSpPr>
          <p:nvPr/>
        </p:nvSpPr>
        <p:spPr>
          <a:xfrm>
            <a:off x="1011045" y="15523"/>
            <a:ext cx="8057733" cy="116494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vi-VN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SƯ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PHỐ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591E2-4C88-45B5-B12F-A1F8B4AF74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0" y="226390"/>
            <a:ext cx="1595139" cy="93372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BF65935-1D66-4CF0-B4EE-281621A976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007" y="2619120"/>
            <a:ext cx="1685067" cy="15101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69CEAA-14C3-4849-A0F4-6A6B3B06BC28}"/>
              </a:ext>
            </a:extLst>
          </p:cNvPr>
          <p:cNvSpPr txBox="1"/>
          <p:nvPr/>
        </p:nvSpPr>
        <p:spPr>
          <a:xfrm>
            <a:off x="2299941" y="923035"/>
            <a:ext cx="4862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 phần:</a:t>
            </a:r>
          </a:p>
          <a:p>
            <a:pPr algn="ctr"/>
            <a:r>
              <a:rPr lang="en-US" sz="18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 MÔN CÔNG NGHỆ PHẦN MỀM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8341A3-DCE3-4A27-8F1E-90F7E70CE18F}"/>
              </a:ext>
            </a:extLst>
          </p:cNvPr>
          <p:cNvSpPr txBox="1"/>
          <p:nvPr/>
        </p:nvSpPr>
        <p:spPr>
          <a:xfrm>
            <a:off x="3815350" y="3653715"/>
            <a:ext cx="37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ThS. Trần Thanh Nhã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22153-23AC-4D12-A511-AE1985E20DCD}"/>
              </a:ext>
            </a:extLst>
          </p:cNvPr>
          <p:cNvSpPr txBox="1"/>
          <p:nvPr/>
        </p:nvSpPr>
        <p:spPr>
          <a:xfrm>
            <a:off x="905058" y="3483522"/>
            <a:ext cx="2789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viên thực hiện:</a:t>
            </a:r>
          </a:p>
          <a:p>
            <a:r>
              <a:rPr lang="en-US" sz="18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Trần Minh Phụng</a:t>
            </a:r>
          </a:p>
          <a:p>
            <a:r>
              <a:rPr lang="en-US" sz="1800" b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MSSV: 4501103031</a:t>
            </a:r>
          </a:p>
        </p:txBody>
      </p:sp>
      <p:sp>
        <p:nvSpPr>
          <p:cNvPr id="9" name="Google Shape;427;p39">
            <a:extLst>
              <a:ext uri="{FF2B5EF4-FFF2-40B4-BE49-F238E27FC236}">
                <a16:creationId xmlns:a16="http://schemas.microsoft.com/office/drawing/2014/main" id="{E7805703-0C27-48F2-BDA5-11BAD27B4B6A}"/>
              </a:ext>
            </a:extLst>
          </p:cNvPr>
          <p:cNvSpPr/>
          <p:nvPr/>
        </p:nvSpPr>
        <p:spPr>
          <a:xfrm>
            <a:off x="481025" y="1975117"/>
            <a:ext cx="456749" cy="454228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7;p39">
            <a:extLst>
              <a:ext uri="{FF2B5EF4-FFF2-40B4-BE49-F238E27FC236}">
                <a16:creationId xmlns:a16="http://schemas.microsoft.com/office/drawing/2014/main" id="{AF55FC3F-E9FE-47AE-9EB2-5D4269E02DD3}"/>
              </a:ext>
            </a:extLst>
          </p:cNvPr>
          <p:cNvSpPr/>
          <p:nvPr/>
        </p:nvSpPr>
        <p:spPr>
          <a:xfrm>
            <a:off x="782670" y="1672678"/>
            <a:ext cx="456749" cy="454228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4E06FF-83AA-4B87-B424-74942B93A404}"/>
              </a:ext>
            </a:extLst>
          </p:cNvPr>
          <p:cNvSpPr txBox="1"/>
          <p:nvPr/>
        </p:nvSpPr>
        <p:spPr>
          <a:xfrm>
            <a:off x="1507637" y="1879819"/>
            <a:ext cx="6291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tài: </a:t>
            </a:r>
          </a:p>
          <a:p>
            <a:pPr algn="ctr"/>
            <a:r>
              <a:rPr lang="en-US" sz="28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KHÁCH SẠN PHỤC VỤ CHO CÔNG TY DU LỊCH</a:t>
            </a:r>
          </a:p>
        </p:txBody>
      </p:sp>
    </p:spTree>
    <p:extLst>
      <p:ext uri="{BB962C8B-B14F-4D97-AF65-F5344CB8AC3E}">
        <p14:creationId xmlns:p14="http://schemas.microsoft.com/office/powerpoint/2010/main" val="64208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/>
      <p:bldP spid="2" grpId="0"/>
      <p:bldP spid="9" grpId="0" animBg="1"/>
      <p:bldP spid="10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7281079" cy="572700"/>
          </a:xfrm>
        </p:spPr>
        <p:txBody>
          <a:bodyPr>
            <a:normAutofit fontScale="90000"/>
          </a:bodyPr>
          <a:lstStyle/>
          <a:p>
            <a:r>
              <a:rPr lang="en-US"/>
              <a:t>Biểu đồ phân cấp chức năng tổng quát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E6B8C1B3-0737-4565-94A4-7EA442078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0" y="535405"/>
            <a:ext cx="7571167" cy="4602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7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6928875" cy="91283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Biểu đồ phân cấp chức năng nhân viên đặt Tour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DB998177-4774-4BC0-B129-24CE5F820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92" y="1141792"/>
            <a:ext cx="5270879" cy="3830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277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6928875" cy="91283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Biểu đồ phân cấp chức năng tiếp viên dẫn đoàn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6895A260-3893-44FA-8458-5DEC00030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7" y="1533525"/>
            <a:ext cx="4924425" cy="2076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774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6928875" cy="912834"/>
          </a:xfrm>
        </p:spPr>
        <p:txBody>
          <a:bodyPr>
            <a:normAutofit/>
          </a:bodyPr>
          <a:lstStyle/>
          <a:p>
            <a:pPr algn="ctr"/>
            <a:r>
              <a:rPr lang="en-US"/>
              <a:t>Biểu đồ phân cấp chức năng lễ tân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04CCA0A0-B540-4D76-A25C-6123CEA7B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72" y="600352"/>
            <a:ext cx="6865717" cy="4390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044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6928875" cy="91283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Biểu đồ phân cấp chức năng thu ngân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3D0D8B3C-FFF2-4B91-BDF7-4B7D9D677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28" y="776667"/>
            <a:ext cx="5431144" cy="3739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042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6928875" cy="91283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Biểu đồ phân cấp chức năng dọn phòng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C6C8C81C-CD02-481C-A832-5BDB9324B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2" y="1509823"/>
            <a:ext cx="6419722" cy="1881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8711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6928875" cy="91283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Biểu đồ phân cấp chức năng kế toán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3AA9B2CC-F294-4648-8073-9E4F8869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4"/>
          <a:stretch>
            <a:fillRect/>
          </a:stretch>
        </p:blipFill>
        <p:spPr bwMode="auto">
          <a:xfrm>
            <a:off x="1693862" y="1052623"/>
            <a:ext cx="6108464" cy="2872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540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5"/>
          <p:cNvSpPr txBox="1">
            <a:spLocks noGrp="1"/>
          </p:cNvSpPr>
          <p:nvPr>
            <p:ph type="title"/>
          </p:nvPr>
        </p:nvSpPr>
        <p:spPr>
          <a:xfrm>
            <a:off x="4844120" y="2351402"/>
            <a:ext cx="4045200" cy="17451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Đặc tả yêu cầu phần mềm</a:t>
            </a:r>
            <a:endParaRPr/>
          </a:p>
        </p:txBody>
      </p:sp>
      <p:grpSp>
        <p:nvGrpSpPr>
          <p:cNvPr id="620" name="Google Shape;620;p45"/>
          <p:cNvGrpSpPr/>
          <p:nvPr/>
        </p:nvGrpSpPr>
        <p:grpSpPr>
          <a:xfrm>
            <a:off x="-1235250" y="1424294"/>
            <a:ext cx="6405117" cy="3767288"/>
            <a:chOff x="-1235250" y="1424294"/>
            <a:chExt cx="6405117" cy="3767288"/>
          </a:xfrm>
        </p:grpSpPr>
        <p:grpSp>
          <p:nvGrpSpPr>
            <p:cNvPr id="621" name="Google Shape;621;p45"/>
            <p:cNvGrpSpPr/>
            <p:nvPr/>
          </p:nvGrpSpPr>
          <p:grpSpPr>
            <a:xfrm>
              <a:off x="-1235250" y="1424294"/>
              <a:ext cx="6405117" cy="3767288"/>
              <a:chOff x="-1235250" y="1424294"/>
              <a:chExt cx="6405117" cy="3767288"/>
            </a:xfrm>
          </p:grpSpPr>
          <p:grpSp>
            <p:nvGrpSpPr>
              <p:cNvPr id="622" name="Google Shape;622;p45"/>
              <p:cNvGrpSpPr/>
              <p:nvPr/>
            </p:nvGrpSpPr>
            <p:grpSpPr>
              <a:xfrm>
                <a:off x="-1235250" y="1463875"/>
                <a:ext cx="6405117" cy="3727707"/>
                <a:chOff x="324036" y="2696006"/>
                <a:chExt cx="3567317" cy="2156863"/>
              </a:xfrm>
            </p:grpSpPr>
            <p:sp>
              <p:nvSpPr>
                <p:cNvPr id="623" name="Google Shape;623;p45"/>
                <p:cNvSpPr/>
                <p:nvPr/>
              </p:nvSpPr>
              <p:spPr>
                <a:xfrm>
                  <a:off x="324036" y="2696006"/>
                  <a:ext cx="3567317" cy="215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64" h="65748" extrusionOk="0">
                      <a:moveTo>
                        <a:pt x="80801" y="0"/>
                      </a:moveTo>
                      <a:cubicBezTo>
                        <a:pt x="75047" y="0"/>
                        <a:pt x="68755" y="1919"/>
                        <a:pt x="61905" y="6300"/>
                      </a:cubicBezTo>
                      <a:cubicBezTo>
                        <a:pt x="57465" y="9136"/>
                        <a:pt x="53250" y="10026"/>
                        <a:pt x="49158" y="10026"/>
                      </a:cubicBezTo>
                      <a:cubicBezTo>
                        <a:pt x="42250" y="10026"/>
                        <a:pt x="35689" y="7489"/>
                        <a:pt x="28975" y="7489"/>
                      </a:cubicBezTo>
                      <a:cubicBezTo>
                        <a:pt x="25535" y="7489"/>
                        <a:pt x="22054" y="8155"/>
                        <a:pt x="18466" y="10170"/>
                      </a:cubicBezTo>
                      <a:cubicBezTo>
                        <a:pt x="0" y="20532"/>
                        <a:pt x="24672" y="64976"/>
                        <a:pt x="24672" y="64976"/>
                      </a:cubicBezTo>
                      <a:lnTo>
                        <a:pt x="118260" y="65748"/>
                      </a:lnTo>
                      <a:cubicBezTo>
                        <a:pt x="118260" y="65748"/>
                        <a:pt x="131964" y="62391"/>
                        <a:pt x="125501" y="47653"/>
                      </a:cubicBezTo>
                      <a:cubicBezTo>
                        <a:pt x="121352" y="38191"/>
                        <a:pt x="116968" y="30336"/>
                        <a:pt x="108692" y="18189"/>
                      </a:cubicBezTo>
                      <a:cubicBezTo>
                        <a:pt x="101383" y="7447"/>
                        <a:pt x="92136" y="0"/>
                        <a:pt x="8080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532850" y="4540125"/>
                  <a:ext cx="331525" cy="4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1" h="1783" extrusionOk="0">
                      <a:moveTo>
                        <a:pt x="11731" y="0"/>
                      </a:moveTo>
                      <a:cubicBezTo>
                        <a:pt x="11647" y="0"/>
                        <a:pt x="11562" y="4"/>
                        <a:pt x="11475" y="11"/>
                      </a:cubicBezTo>
                      <a:lnTo>
                        <a:pt x="271" y="1025"/>
                      </a:lnTo>
                      <a:cubicBezTo>
                        <a:pt x="114" y="1040"/>
                        <a:pt x="0" y="1218"/>
                        <a:pt x="7" y="1418"/>
                      </a:cubicBezTo>
                      <a:cubicBezTo>
                        <a:pt x="14" y="1618"/>
                        <a:pt x="150" y="1782"/>
                        <a:pt x="314" y="1782"/>
                      </a:cubicBezTo>
                      <a:lnTo>
                        <a:pt x="11561" y="1761"/>
                      </a:lnTo>
                      <a:cubicBezTo>
                        <a:pt x="12468" y="1761"/>
                        <a:pt x="13261" y="1333"/>
                        <a:pt x="13232" y="797"/>
                      </a:cubicBezTo>
                      <a:cubicBezTo>
                        <a:pt x="13219" y="331"/>
                        <a:pt x="12539" y="0"/>
                        <a:pt x="117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75825" y="4375800"/>
                  <a:ext cx="409200" cy="17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8" h="6815" extrusionOk="0">
                      <a:moveTo>
                        <a:pt x="4799" y="1"/>
                      </a:moveTo>
                      <a:lnTo>
                        <a:pt x="0" y="5549"/>
                      </a:lnTo>
                      <a:cubicBezTo>
                        <a:pt x="4227" y="6611"/>
                        <a:pt x="9697" y="6814"/>
                        <a:pt x="12815" y="6814"/>
                      </a:cubicBezTo>
                      <a:cubicBezTo>
                        <a:pt x="14249" y="6814"/>
                        <a:pt x="15185" y="6771"/>
                        <a:pt x="15275" y="6749"/>
                      </a:cubicBezTo>
                      <a:cubicBezTo>
                        <a:pt x="15653" y="6649"/>
                        <a:pt x="16367" y="4528"/>
                        <a:pt x="16367" y="4528"/>
                      </a:cubicBezTo>
                      <a:cubicBezTo>
                        <a:pt x="16367" y="4528"/>
                        <a:pt x="8248" y="1786"/>
                        <a:pt x="4799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412525" y="4451600"/>
                  <a:ext cx="317775" cy="1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1" h="4865" extrusionOk="0">
                      <a:moveTo>
                        <a:pt x="6218" y="1"/>
                      </a:moveTo>
                      <a:cubicBezTo>
                        <a:pt x="5555" y="1"/>
                        <a:pt x="3438" y="777"/>
                        <a:pt x="1650" y="777"/>
                      </a:cubicBezTo>
                      <a:cubicBezTo>
                        <a:pt x="1264" y="777"/>
                        <a:pt x="894" y="741"/>
                        <a:pt x="557" y="653"/>
                      </a:cubicBezTo>
                      <a:lnTo>
                        <a:pt x="0" y="3060"/>
                      </a:lnTo>
                      <a:cubicBezTo>
                        <a:pt x="0" y="3060"/>
                        <a:pt x="2254" y="4005"/>
                        <a:pt x="4544" y="4005"/>
                      </a:cubicBezTo>
                      <a:cubicBezTo>
                        <a:pt x="4983" y="4005"/>
                        <a:pt x="5423" y="3971"/>
                        <a:pt x="5848" y="3888"/>
                      </a:cubicBezTo>
                      <a:cubicBezTo>
                        <a:pt x="8343" y="3397"/>
                        <a:pt x="8634" y="2976"/>
                        <a:pt x="8928" y="2976"/>
                      </a:cubicBezTo>
                      <a:cubicBezTo>
                        <a:pt x="8946" y="2976"/>
                        <a:pt x="8965" y="2978"/>
                        <a:pt x="8983" y="2981"/>
                      </a:cubicBezTo>
                      <a:cubicBezTo>
                        <a:pt x="9288" y="3043"/>
                        <a:pt x="11795" y="4865"/>
                        <a:pt x="12285" y="4865"/>
                      </a:cubicBezTo>
                      <a:cubicBezTo>
                        <a:pt x="12301" y="4865"/>
                        <a:pt x="12314" y="4863"/>
                        <a:pt x="12325" y="4859"/>
                      </a:cubicBezTo>
                      <a:cubicBezTo>
                        <a:pt x="12711" y="4731"/>
                        <a:pt x="10604" y="2724"/>
                        <a:pt x="10004" y="2081"/>
                      </a:cubicBezTo>
                      <a:cubicBezTo>
                        <a:pt x="9412" y="1432"/>
                        <a:pt x="6927" y="139"/>
                        <a:pt x="6327" y="11"/>
                      </a:cubicBezTo>
                      <a:cubicBezTo>
                        <a:pt x="6297" y="4"/>
                        <a:pt x="6260" y="1"/>
                        <a:pt x="6218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506050" y="4501650"/>
                  <a:ext cx="1930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1" h="2472" extrusionOk="0">
                      <a:moveTo>
                        <a:pt x="3324" y="1"/>
                      </a:moveTo>
                      <a:cubicBezTo>
                        <a:pt x="2623" y="1"/>
                        <a:pt x="1" y="658"/>
                        <a:pt x="1" y="658"/>
                      </a:cubicBezTo>
                      <a:cubicBezTo>
                        <a:pt x="1" y="658"/>
                        <a:pt x="2857" y="1886"/>
                        <a:pt x="3457" y="1893"/>
                      </a:cubicBezTo>
                      <a:cubicBezTo>
                        <a:pt x="4043" y="1893"/>
                        <a:pt x="6213" y="2015"/>
                        <a:pt x="7720" y="2472"/>
                      </a:cubicBezTo>
                      <a:cubicBezTo>
                        <a:pt x="6135" y="658"/>
                        <a:pt x="3828" y="144"/>
                        <a:pt x="3457" y="15"/>
                      </a:cubicBezTo>
                      <a:cubicBezTo>
                        <a:pt x="3428" y="5"/>
                        <a:pt x="3383" y="1"/>
                        <a:pt x="3324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397875" y="4485775"/>
                  <a:ext cx="261900" cy="8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6" h="3391" extrusionOk="0">
                      <a:moveTo>
                        <a:pt x="5056" y="0"/>
                      </a:moveTo>
                      <a:lnTo>
                        <a:pt x="1" y="1221"/>
                      </a:lnTo>
                      <a:cubicBezTo>
                        <a:pt x="1" y="1221"/>
                        <a:pt x="415" y="2614"/>
                        <a:pt x="2293" y="3199"/>
                      </a:cubicBezTo>
                      <a:cubicBezTo>
                        <a:pt x="2746" y="3340"/>
                        <a:pt x="3184" y="3391"/>
                        <a:pt x="3621" y="3391"/>
                      </a:cubicBezTo>
                      <a:cubicBezTo>
                        <a:pt x="4813" y="3391"/>
                        <a:pt x="5994" y="3009"/>
                        <a:pt x="7441" y="3009"/>
                      </a:cubicBezTo>
                      <a:cubicBezTo>
                        <a:pt x="7652" y="3009"/>
                        <a:pt x="7868" y="3017"/>
                        <a:pt x="8091" y="3035"/>
                      </a:cubicBezTo>
                      <a:cubicBezTo>
                        <a:pt x="8543" y="3074"/>
                        <a:pt x="9193" y="3153"/>
                        <a:pt x="9672" y="3153"/>
                      </a:cubicBezTo>
                      <a:cubicBezTo>
                        <a:pt x="10162" y="3153"/>
                        <a:pt x="10475" y="3071"/>
                        <a:pt x="10219" y="2778"/>
                      </a:cubicBezTo>
                      <a:cubicBezTo>
                        <a:pt x="9705" y="2200"/>
                        <a:pt x="6370" y="1678"/>
                        <a:pt x="5056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1597550" y="3734000"/>
                  <a:ext cx="660575" cy="88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3" h="35278" extrusionOk="0">
                      <a:moveTo>
                        <a:pt x="14266" y="1"/>
                      </a:moveTo>
                      <a:cubicBezTo>
                        <a:pt x="13203" y="1"/>
                        <a:pt x="12426" y="244"/>
                        <a:pt x="12426" y="244"/>
                      </a:cubicBezTo>
                      <a:cubicBezTo>
                        <a:pt x="6492" y="3157"/>
                        <a:pt x="3778" y="5293"/>
                        <a:pt x="1936" y="13240"/>
                      </a:cubicBezTo>
                      <a:cubicBezTo>
                        <a:pt x="101" y="21188"/>
                        <a:pt x="1" y="28750"/>
                        <a:pt x="965" y="34377"/>
                      </a:cubicBezTo>
                      <a:cubicBezTo>
                        <a:pt x="7556" y="34563"/>
                        <a:pt x="26422" y="35277"/>
                        <a:pt x="26422" y="35277"/>
                      </a:cubicBezTo>
                      <a:cubicBezTo>
                        <a:pt x="26422" y="35277"/>
                        <a:pt x="26065" y="23730"/>
                        <a:pt x="24137" y="14590"/>
                      </a:cubicBezTo>
                      <a:cubicBezTo>
                        <a:pt x="22302" y="5871"/>
                        <a:pt x="19674" y="2472"/>
                        <a:pt x="17453" y="929"/>
                      </a:cubicBezTo>
                      <a:cubicBezTo>
                        <a:pt x="16395" y="195"/>
                        <a:pt x="15216" y="1"/>
                        <a:pt x="142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1605775" y="3839525"/>
                  <a:ext cx="602525" cy="7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1" h="30379" extrusionOk="0">
                      <a:moveTo>
                        <a:pt x="8484" y="0"/>
                      </a:moveTo>
                      <a:lnTo>
                        <a:pt x="1986" y="12126"/>
                      </a:lnTo>
                      <a:lnTo>
                        <a:pt x="22" y="22209"/>
                      </a:lnTo>
                      <a:cubicBezTo>
                        <a:pt x="0" y="25115"/>
                        <a:pt x="229" y="27807"/>
                        <a:pt x="629" y="30163"/>
                      </a:cubicBezTo>
                      <a:cubicBezTo>
                        <a:pt x="649" y="30287"/>
                        <a:pt x="763" y="30378"/>
                        <a:pt x="893" y="30378"/>
                      </a:cubicBezTo>
                      <a:cubicBezTo>
                        <a:pt x="897" y="30378"/>
                        <a:pt x="902" y="30378"/>
                        <a:pt x="907" y="30378"/>
                      </a:cubicBezTo>
                      <a:cubicBezTo>
                        <a:pt x="6270" y="29906"/>
                        <a:pt x="6563" y="27571"/>
                        <a:pt x="23694" y="24993"/>
                      </a:cubicBezTo>
                      <a:cubicBezTo>
                        <a:pt x="24101" y="24915"/>
                        <a:pt x="14975" y="24522"/>
                        <a:pt x="13525" y="23073"/>
                      </a:cubicBezTo>
                      <a:cubicBezTo>
                        <a:pt x="11404" y="20937"/>
                        <a:pt x="11976" y="6499"/>
                        <a:pt x="84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1875150" y="3733425"/>
                  <a:ext cx="194100" cy="1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4" h="7112" extrusionOk="0">
                      <a:moveTo>
                        <a:pt x="1706" y="1"/>
                      </a:moveTo>
                      <a:cubicBezTo>
                        <a:pt x="1452" y="1"/>
                        <a:pt x="857" y="27"/>
                        <a:pt x="751" y="267"/>
                      </a:cubicBezTo>
                      <a:cubicBezTo>
                        <a:pt x="1" y="2016"/>
                        <a:pt x="1529" y="4316"/>
                        <a:pt x="3936" y="6130"/>
                      </a:cubicBezTo>
                      <a:cubicBezTo>
                        <a:pt x="4868" y="6830"/>
                        <a:pt x="5658" y="7112"/>
                        <a:pt x="6270" y="7112"/>
                      </a:cubicBezTo>
                      <a:cubicBezTo>
                        <a:pt x="7242" y="7112"/>
                        <a:pt x="7764" y="6399"/>
                        <a:pt x="7685" y="5523"/>
                      </a:cubicBezTo>
                      <a:cubicBezTo>
                        <a:pt x="7563" y="4094"/>
                        <a:pt x="7428" y="2595"/>
                        <a:pt x="6863" y="1681"/>
                      </a:cubicBezTo>
                      <a:cubicBezTo>
                        <a:pt x="6306" y="781"/>
                        <a:pt x="1822" y="3"/>
                        <a:pt x="1822" y="3"/>
                      </a:cubicBezTo>
                      <a:cubicBezTo>
                        <a:pt x="1822" y="3"/>
                        <a:pt x="1777" y="1"/>
                        <a:pt x="17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1902475" y="3520150"/>
                  <a:ext cx="200325" cy="36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" h="14652" extrusionOk="0">
                      <a:moveTo>
                        <a:pt x="2521" y="0"/>
                      </a:moveTo>
                      <a:lnTo>
                        <a:pt x="222" y="8798"/>
                      </a:lnTo>
                      <a:cubicBezTo>
                        <a:pt x="1" y="9383"/>
                        <a:pt x="58" y="10048"/>
                        <a:pt x="393" y="10583"/>
                      </a:cubicBezTo>
                      <a:cubicBezTo>
                        <a:pt x="1272" y="12006"/>
                        <a:pt x="3103" y="14651"/>
                        <a:pt x="4518" y="14651"/>
                      </a:cubicBezTo>
                      <a:cubicBezTo>
                        <a:pt x="4609" y="14651"/>
                        <a:pt x="4698" y="14641"/>
                        <a:pt x="4785" y="14618"/>
                      </a:cubicBezTo>
                      <a:cubicBezTo>
                        <a:pt x="6720" y="14096"/>
                        <a:pt x="5428" y="10483"/>
                        <a:pt x="5428" y="10483"/>
                      </a:cubicBezTo>
                      <a:lnTo>
                        <a:pt x="8013" y="1371"/>
                      </a:lnTo>
                      <a:lnTo>
                        <a:pt x="2521" y="0"/>
                      </a:ln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1979250" y="3510500"/>
                  <a:ext cx="106225" cy="3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9" h="13419" extrusionOk="0">
                      <a:moveTo>
                        <a:pt x="686" y="1"/>
                      </a:moveTo>
                      <a:lnTo>
                        <a:pt x="0" y="1800"/>
                      </a:lnTo>
                      <a:cubicBezTo>
                        <a:pt x="307" y="9441"/>
                        <a:pt x="1278" y="12554"/>
                        <a:pt x="2785" y="13418"/>
                      </a:cubicBezTo>
                      <a:cubicBezTo>
                        <a:pt x="2864" y="12240"/>
                        <a:pt x="2371" y="10855"/>
                        <a:pt x="2371" y="10855"/>
                      </a:cubicBezTo>
                      <a:lnTo>
                        <a:pt x="4249" y="4071"/>
                      </a:lnTo>
                      <a:lnTo>
                        <a:pt x="2978" y="929"/>
                      </a:lnTo>
                      <a:lnTo>
                        <a:pt x="686" y="1"/>
                      </a:ln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1970675" y="3446275"/>
                  <a:ext cx="253700" cy="3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8" h="12287" extrusionOk="0">
                      <a:moveTo>
                        <a:pt x="7650" y="1"/>
                      </a:moveTo>
                      <a:cubicBezTo>
                        <a:pt x="5374" y="1"/>
                        <a:pt x="895" y="3460"/>
                        <a:pt x="457" y="6369"/>
                      </a:cubicBezTo>
                      <a:cubicBezTo>
                        <a:pt x="0" y="9404"/>
                        <a:pt x="3721" y="11939"/>
                        <a:pt x="5892" y="12260"/>
                      </a:cubicBezTo>
                      <a:cubicBezTo>
                        <a:pt x="6014" y="12278"/>
                        <a:pt x="6133" y="12287"/>
                        <a:pt x="6249" y="12287"/>
                      </a:cubicBezTo>
                      <a:cubicBezTo>
                        <a:pt x="8195" y="12287"/>
                        <a:pt x="9280" y="9811"/>
                        <a:pt x="9705" y="6947"/>
                      </a:cubicBezTo>
                      <a:cubicBezTo>
                        <a:pt x="10148" y="3912"/>
                        <a:pt x="10098" y="342"/>
                        <a:pt x="7934" y="21"/>
                      </a:cubicBezTo>
                      <a:cubicBezTo>
                        <a:pt x="7844" y="7"/>
                        <a:pt x="7749" y="1"/>
                        <a:pt x="7650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1448125" y="3884900"/>
                  <a:ext cx="570775" cy="6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1" h="24551" extrusionOk="0">
                      <a:moveTo>
                        <a:pt x="12074" y="0"/>
                      </a:moveTo>
                      <a:cubicBezTo>
                        <a:pt x="11622" y="0"/>
                        <a:pt x="11235" y="78"/>
                        <a:pt x="11091" y="256"/>
                      </a:cubicBezTo>
                      <a:cubicBezTo>
                        <a:pt x="6756" y="5783"/>
                        <a:pt x="1" y="20686"/>
                        <a:pt x="1515" y="23386"/>
                      </a:cubicBezTo>
                      <a:cubicBezTo>
                        <a:pt x="1994" y="24239"/>
                        <a:pt x="3763" y="24551"/>
                        <a:pt x="6084" y="24551"/>
                      </a:cubicBezTo>
                      <a:cubicBezTo>
                        <a:pt x="12206" y="24551"/>
                        <a:pt x="22170" y="22387"/>
                        <a:pt x="22445" y="22314"/>
                      </a:cubicBezTo>
                      <a:cubicBezTo>
                        <a:pt x="22830" y="22214"/>
                        <a:pt x="21766" y="19308"/>
                        <a:pt x="21766" y="19308"/>
                      </a:cubicBezTo>
                      <a:cubicBezTo>
                        <a:pt x="21766" y="19308"/>
                        <a:pt x="21138" y="19320"/>
                        <a:pt x="20161" y="19320"/>
                      </a:cubicBezTo>
                      <a:cubicBezTo>
                        <a:pt x="17142" y="19320"/>
                        <a:pt x="10801" y="19210"/>
                        <a:pt x="9463" y="18308"/>
                      </a:cubicBezTo>
                      <a:cubicBezTo>
                        <a:pt x="14975" y="7940"/>
                        <a:pt x="12805" y="6026"/>
                        <a:pt x="14119" y="799"/>
                      </a:cubicBezTo>
                      <a:cubicBezTo>
                        <a:pt x="14234" y="336"/>
                        <a:pt x="13015" y="0"/>
                        <a:pt x="1207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1536875" y="3823250"/>
                  <a:ext cx="353325" cy="45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3" h="18047" extrusionOk="0">
                      <a:moveTo>
                        <a:pt x="10251" y="1"/>
                      </a:moveTo>
                      <a:cubicBezTo>
                        <a:pt x="10008" y="1"/>
                        <a:pt x="9756" y="56"/>
                        <a:pt x="9497" y="173"/>
                      </a:cubicBezTo>
                      <a:cubicBezTo>
                        <a:pt x="4934" y="2215"/>
                        <a:pt x="0" y="15490"/>
                        <a:pt x="0" y="15490"/>
                      </a:cubicBezTo>
                      <a:cubicBezTo>
                        <a:pt x="0" y="15490"/>
                        <a:pt x="1164" y="15783"/>
                        <a:pt x="4949" y="17040"/>
                      </a:cubicBezTo>
                      <a:cubicBezTo>
                        <a:pt x="6520" y="17568"/>
                        <a:pt x="8041" y="18047"/>
                        <a:pt x="8041" y="18047"/>
                      </a:cubicBezTo>
                      <a:cubicBezTo>
                        <a:pt x="8041" y="18047"/>
                        <a:pt x="11661" y="13355"/>
                        <a:pt x="12804" y="9670"/>
                      </a:cubicBezTo>
                      <a:cubicBezTo>
                        <a:pt x="14133" y="5365"/>
                        <a:pt x="12642" y="1"/>
                        <a:pt x="1025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1549000" y="4153900"/>
                  <a:ext cx="219800" cy="10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2" h="4064" extrusionOk="0">
                      <a:moveTo>
                        <a:pt x="408" y="0"/>
                      </a:moveTo>
                      <a:cubicBezTo>
                        <a:pt x="258" y="379"/>
                        <a:pt x="122" y="715"/>
                        <a:pt x="1" y="1014"/>
                      </a:cubicBezTo>
                      <a:cubicBezTo>
                        <a:pt x="4264" y="1564"/>
                        <a:pt x="6806" y="3050"/>
                        <a:pt x="8106" y="4064"/>
                      </a:cubicBezTo>
                      <a:cubicBezTo>
                        <a:pt x="8298" y="3799"/>
                        <a:pt x="8527" y="3457"/>
                        <a:pt x="8791" y="3071"/>
                      </a:cubicBezTo>
                      <a:cubicBezTo>
                        <a:pt x="7891" y="2236"/>
                        <a:pt x="5942" y="736"/>
                        <a:pt x="3100" y="336"/>
                      </a:cubicBezTo>
                      <a:cubicBezTo>
                        <a:pt x="1950" y="172"/>
                        <a:pt x="1079" y="65"/>
                        <a:pt x="4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1568100" y="4121400"/>
                  <a:ext cx="220500" cy="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0" h="3615" extrusionOk="0">
                      <a:moveTo>
                        <a:pt x="215" y="1"/>
                      </a:moveTo>
                      <a:cubicBezTo>
                        <a:pt x="143" y="172"/>
                        <a:pt x="72" y="329"/>
                        <a:pt x="1" y="479"/>
                      </a:cubicBezTo>
                      <a:cubicBezTo>
                        <a:pt x="147" y="473"/>
                        <a:pt x="292" y="471"/>
                        <a:pt x="438" y="471"/>
                      </a:cubicBezTo>
                      <a:cubicBezTo>
                        <a:pt x="4025" y="471"/>
                        <a:pt x="7377" y="2200"/>
                        <a:pt x="8248" y="3264"/>
                      </a:cubicBezTo>
                      <a:cubicBezTo>
                        <a:pt x="8356" y="3400"/>
                        <a:pt x="8448" y="3514"/>
                        <a:pt x="8534" y="3614"/>
                      </a:cubicBezTo>
                      <a:cubicBezTo>
                        <a:pt x="8634" y="3471"/>
                        <a:pt x="8720" y="3321"/>
                        <a:pt x="8820" y="3171"/>
                      </a:cubicBezTo>
                      <a:cubicBezTo>
                        <a:pt x="8206" y="2564"/>
                        <a:pt x="7113" y="1586"/>
                        <a:pt x="6006" y="1108"/>
                      </a:cubicBezTo>
                      <a:cubicBezTo>
                        <a:pt x="3750" y="137"/>
                        <a:pt x="508" y="8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2064225" y="4239600"/>
                  <a:ext cx="156575" cy="2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8927" extrusionOk="0">
                      <a:moveTo>
                        <a:pt x="0" y="0"/>
                      </a:moveTo>
                      <a:lnTo>
                        <a:pt x="714" y="8926"/>
                      </a:lnTo>
                      <a:lnTo>
                        <a:pt x="5492" y="8926"/>
                      </a:ln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1928550" y="4294450"/>
                  <a:ext cx="288500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0" h="6254" extrusionOk="0">
                      <a:moveTo>
                        <a:pt x="10854" y="0"/>
                      </a:moveTo>
                      <a:cubicBezTo>
                        <a:pt x="9680" y="0"/>
                        <a:pt x="6802" y="656"/>
                        <a:pt x="6206" y="998"/>
                      </a:cubicBezTo>
                      <a:cubicBezTo>
                        <a:pt x="5463" y="1412"/>
                        <a:pt x="3292" y="2933"/>
                        <a:pt x="1971" y="2969"/>
                      </a:cubicBezTo>
                      <a:lnTo>
                        <a:pt x="0" y="5040"/>
                      </a:lnTo>
                      <a:cubicBezTo>
                        <a:pt x="0" y="5040"/>
                        <a:pt x="2257" y="5747"/>
                        <a:pt x="3228" y="5940"/>
                      </a:cubicBezTo>
                      <a:cubicBezTo>
                        <a:pt x="3788" y="6056"/>
                        <a:pt x="4789" y="6254"/>
                        <a:pt x="5776" y="6254"/>
                      </a:cubicBezTo>
                      <a:cubicBezTo>
                        <a:pt x="6488" y="6254"/>
                        <a:pt x="7193" y="6151"/>
                        <a:pt x="7719" y="5840"/>
                      </a:cubicBezTo>
                      <a:cubicBezTo>
                        <a:pt x="8976" y="5104"/>
                        <a:pt x="9976" y="4547"/>
                        <a:pt x="9976" y="4547"/>
                      </a:cubicBezTo>
                      <a:lnTo>
                        <a:pt x="11211" y="5647"/>
                      </a:lnTo>
                      <a:cubicBezTo>
                        <a:pt x="11211" y="5647"/>
                        <a:pt x="11533" y="4483"/>
                        <a:pt x="11468" y="3676"/>
                      </a:cubicBezTo>
                      <a:cubicBezTo>
                        <a:pt x="11404" y="2869"/>
                        <a:pt x="10597" y="1641"/>
                        <a:pt x="10597" y="1641"/>
                      </a:cubicBezTo>
                      <a:lnTo>
                        <a:pt x="7819" y="1512"/>
                      </a:lnTo>
                      <a:cubicBezTo>
                        <a:pt x="7819" y="1512"/>
                        <a:pt x="11540" y="577"/>
                        <a:pt x="11347" y="120"/>
                      </a:cubicBezTo>
                      <a:cubicBezTo>
                        <a:pt x="11309" y="36"/>
                        <a:pt x="11128" y="0"/>
                        <a:pt x="1085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1544725" y="4306525"/>
                  <a:ext cx="158725" cy="5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9" h="2065" extrusionOk="0">
                      <a:moveTo>
                        <a:pt x="5601" y="1446"/>
                      </a:moveTo>
                      <a:cubicBezTo>
                        <a:pt x="5600" y="1448"/>
                        <a:pt x="5599" y="1449"/>
                        <a:pt x="5599" y="1451"/>
                      </a:cubicBezTo>
                      <a:cubicBezTo>
                        <a:pt x="5606" y="1456"/>
                        <a:pt x="5612" y="1458"/>
                        <a:pt x="5613" y="1458"/>
                      </a:cubicBezTo>
                      <a:cubicBezTo>
                        <a:pt x="5616" y="1458"/>
                        <a:pt x="5612" y="1454"/>
                        <a:pt x="5601" y="1446"/>
                      </a:cubicBezTo>
                      <a:close/>
                      <a:moveTo>
                        <a:pt x="6348" y="1"/>
                      </a:moveTo>
                      <a:lnTo>
                        <a:pt x="6348" y="1"/>
                      </a:lnTo>
                      <a:cubicBezTo>
                        <a:pt x="5213" y="58"/>
                        <a:pt x="2335" y="358"/>
                        <a:pt x="0" y="2065"/>
                      </a:cubicBezTo>
                      <a:cubicBezTo>
                        <a:pt x="0" y="2065"/>
                        <a:pt x="1697" y="1080"/>
                        <a:pt x="3591" y="1080"/>
                      </a:cubicBezTo>
                      <a:cubicBezTo>
                        <a:pt x="3825" y="1080"/>
                        <a:pt x="4062" y="1095"/>
                        <a:pt x="4299" y="1129"/>
                      </a:cubicBezTo>
                      <a:cubicBezTo>
                        <a:pt x="5232" y="1259"/>
                        <a:pt x="5538" y="1404"/>
                        <a:pt x="5601" y="1446"/>
                      </a:cubicBezTo>
                      <a:lnTo>
                        <a:pt x="5601" y="1446"/>
                      </a:lnTo>
                      <a:cubicBezTo>
                        <a:pt x="5864" y="948"/>
                        <a:pt x="6113" y="464"/>
                        <a:pt x="6348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3046450" y="3977525"/>
                  <a:ext cx="231025" cy="6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24565" extrusionOk="0">
                      <a:moveTo>
                        <a:pt x="7598" y="0"/>
                      </a:moveTo>
                      <a:lnTo>
                        <a:pt x="7598" y="7"/>
                      </a:lnTo>
                      <a:lnTo>
                        <a:pt x="7598" y="22008"/>
                      </a:lnTo>
                      <a:cubicBezTo>
                        <a:pt x="7598" y="22744"/>
                        <a:pt x="6913" y="23330"/>
                        <a:pt x="6056" y="23330"/>
                      </a:cubicBezTo>
                      <a:lnTo>
                        <a:pt x="1429" y="23330"/>
                      </a:lnTo>
                      <a:cubicBezTo>
                        <a:pt x="643" y="23330"/>
                        <a:pt x="0" y="23886"/>
                        <a:pt x="0" y="24565"/>
                      </a:cubicBezTo>
                      <a:lnTo>
                        <a:pt x="6656" y="24565"/>
                      </a:lnTo>
                      <a:cubicBezTo>
                        <a:pt x="8084" y="24565"/>
                        <a:pt x="9241" y="23565"/>
                        <a:pt x="9241" y="22330"/>
                      </a:cubicBezTo>
                      <a:lnTo>
                        <a:pt x="92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113575" y="3848225"/>
                  <a:ext cx="211400" cy="6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6" h="24041" extrusionOk="0">
                      <a:moveTo>
                        <a:pt x="6747" y="0"/>
                      </a:moveTo>
                      <a:cubicBezTo>
                        <a:pt x="6331" y="0"/>
                        <a:pt x="5956" y="242"/>
                        <a:pt x="5863" y="609"/>
                      </a:cubicBezTo>
                      <a:lnTo>
                        <a:pt x="115" y="22953"/>
                      </a:lnTo>
                      <a:cubicBezTo>
                        <a:pt x="0" y="23367"/>
                        <a:pt x="315" y="23789"/>
                        <a:pt x="800" y="23881"/>
                      </a:cubicBezTo>
                      <a:lnTo>
                        <a:pt x="1529" y="24024"/>
                      </a:lnTo>
                      <a:cubicBezTo>
                        <a:pt x="1591" y="24035"/>
                        <a:pt x="1654" y="24041"/>
                        <a:pt x="1716" y="24041"/>
                      </a:cubicBezTo>
                      <a:cubicBezTo>
                        <a:pt x="2135" y="24041"/>
                        <a:pt x="2519" y="23798"/>
                        <a:pt x="2600" y="23431"/>
                      </a:cubicBezTo>
                      <a:lnTo>
                        <a:pt x="8348" y="1088"/>
                      </a:lnTo>
                      <a:cubicBezTo>
                        <a:pt x="8455" y="674"/>
                        <a:pt x="8148" y="252"/>
                        <a:pt x="7663" y="159"/>
                      </a:cubicBezTo>
                      <a:lnTo>
                        <a:pt x="6934" y="17"/>
                      </a:lnTo>
                      <a:cubicBezTo>
                        <a:pt x="6871" y="6"/>
                        <a:pt x="6809" y="0"/>
                        <a:pt x="67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139275" y="3852550"/>
                  <a:ext cx="186575" cy="5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3" h="23901" extrusionOk="0">
                      <a:moveTo>
                        <a:pt x="6613" y="1"/>
                      </a:moveTo>
                      <a:cubicBezTo>
                        <a:pt x="6291" y="1"/>
                        <a:pt x="6002" y="194"/>
                        <a:pt x="5928" y="472"/>
                      </a:cubicBezTo>
                      <a:lnTo>
                        <a:pt x="93" y="23151"/>
                      </a:lnTo>
                      <a:cubicBezTo>
                        <a:pt x="1" y="23473"/>
                        <a:pt x="243" y="23794"/>
                        <a:pt x="622" y="23865"/>
                      </a:cubicBezTo>
                      <a:lnTo>
                        <a:pt x="708" y="23887"/>
                      </a:lnTo>
                      <a:cubicBezTo>
                        <a:pt x="756" y="23896"/>
                        <a:pt x="805" y="23901"/>
                        <a:pt x="853" y="23901"/>
                      </a:cubicBezTo>
                      <a:cubicBezTo>
                        <a:pt x="1168" y="23901"/>
                        <a:pt x="1462" y="23708"/>
                        <a:pt x="1536" y="23430"/>
                      </a:cubicBezTo>
                      <a:lnTo>
                        <a:pt x="7377" y="750"/>
                      </a:lnTo>
                      <a:cubicBezTo>
                        <a:pt x="7463" y="429"/>
                        <a:pt x="7227" y="108"/>
                        <a:pt x="6849" y="36"/>
                      </a:cubicBezTo>
                      <a:lnTo>
                        <a:pt x="6763" y="15"/>
                      </a:lnTo>
                      <a:cubicBezTo>
                        <a:pt x="6713" y="5"/>
                        <a:pt x="6662" y="1"/>
                        <a:pt x="661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1049325" y="4582000"/>
                  <a:ext cx="251092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37" h="1657" extrusionOk="0">
                      <a:moveTo>
                        <a:pt x="829" y="0"/>
                      </a:moveTo>
                      <a:cubicBezTo>
                        <a:pt x="372" y="0"/>
                        <a:pt x="0" y="372"/>
                        <a:pt x="0" y="829"/>
                      </a:cubicBezTo>
                      <a:cubicBezTo>
                        <a:pt x="0" y="1293"/>
                        <a:pt x="372" y="1657"/>
                        <a:pt x="829" y="1657"/>
                      </a:cubicBezTo>
                      <a:lnTo>
                        <a:pt x="99616" y="1657"/>
                      </a:lnTo>
                      <a:cubicBezTo>
                        <a:pt x="100073" y="1657"/>
                        <a:pt x="100437" y="1286"/>
                        <a:pt x="100437" y="829"/>
                      </a:cubicBezTo>
                      <a:cubicBezTo>
                        <a:pt x="100437" y="372"/>
                        <a:pt x="100058" y="0"/>
                        <a:pt x="996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1878725" y="3425525"/>
                  <a:ext cx="253525" cy="2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10970" extrusionOk="0">
                      <a:moveTo>
                        <a:pt x="4471" y="1"/>
                      </a:moveTo>
                      <a:cubicBezTo>
                        <a:pt x="1" y="2779"/>
                        <a:pt x="2829" y="5778"/>
                        <a:pt x="1643" y="10941"/>
                      </a:cubicBezTo>
                      <a:cubicBezTo>
                        <a:pt x="1700" y="10960"/>
                        <a:pt x="1757" y="10969"/>
                        <a:pt x="1815" y="10969"/>
                      </a:cubicBezTo>
                      <a:cubicBezTo>
                        <a:pt x="2500" y="10969"/>
                        <a:pt x="3211" y="9661"/>
                        <a:pt x="3678" y="8620"/>
                      </a:cubicBezTo>
                      <a:cubicBezTo>
                        <a:pt x="4178" y="7501"/>
                        <a:pt x="4629" y="5891"/>
                        <a:pt x="4806" y="5891"/>
                      </a:cubicBezTo>
                      <a:cubicBezTo>
                        <a:pt x="4809" y="5891"/>
                        <a:pt x="4811" y="5891"/>
                        <a:pt x="4814" y="5892"/>
                      </a:cubicBezTo>
                      <a:cubicBezTo>
                        <a:pt x="4978" y="5949"/>
                        <a:pt x="5271" y="8498"/>
                        <a:pt x="5271" y="8498"/>
                      </a:cubicBezTo>
                      <a:lnTo>
                        <a:pt x="5949" y="8841"/>
                      </a:lnTo>
                      <a:cubicBezTo>
                        <a:pt x="5949" y="8841"/>
                        <a:pt x="6906" y="7142"/>
                        <a:pt x="6856" y="6742"/>
                      </a:cubicBezTo>
                      <a:cubicBezTo>
                        <a:pt x="6806" y="6349"/>
                        <a:pt x="6006" y="4421"/>
                        <a:pt x="6970" y="3507"/>
                      </a:cubicBezTo>
                      <a:cubicBezTo>
                        <a:pt x="7087" y="3399"/>
                        <a:pt x="7270" y="3355"/>
                        <a:pt x="7492" y="3355"/>
                      </a:cubicBezTo>
                      <a:cubicBezTo>
                        <a:pt x="8456" y="3355"/>
                        <a:pt x="10141" y="4185"/>
                        <a:pt x="10141" y="4185"/>
                      </a:cubicBezTo>
                      <a:lnTo>
                        <a:pt x="7649" y="615"/>
                      </a:lnTo>
                      <a:lnTo>
                        <a:pt x="4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1884350" y="3358625"/>
                  <a:ext cx="355025" cy="18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1" h="7367" extrusionOk="0">
                      <a:moveTo>
                        <a:pt x="7726" y="0"/>
                      </a:moveTo>
                      <a:cubicBezTo>
                        <a:pt x="2764" y="0"/>
                        <a:pt x="0" y="5320"/>
                        <a:pt x="1760" y="5320"/>
                      </a:cubicBezTo>
                      <a:cubicBezTo>
                        <a:pt x="1927" y="5320"/>
                        <a:pt x="2133" y="5273"/>
                        <a:pt x="2382" y="5169"/>
                      </a:cubicBezTo>
                      <a:cubicBezTo>
                        <a:pt x="3520" y="4692"/>
                        <a:pt x="4540" y="3909"/>
                        <a:pt x="5590" y="3909"/>
                      </a:cubicBezTo>
                      <a:cubicBezTo>
                        <a:pt x="6253" y="3909"/>
                        <a:pt x="6928" y="4221"/>
                        <a:pt x="7652" y="5119"/>
                      </a:cubicBezTo>
                      <a:cubicBezTo>
                        <a:pt x="8757" y="6495"/>
                        <a:pt x="10594" y="7367"/>
                        <a:pt x="12018" y="7367"/>
                      </a:cubicBezTo>
                      <a:cubicBezTo>
                        <a:pt x="13107" y="7367"/>
                        <a:pt x="13955" y="6858"/>
                        <a:pt x="14050" y="5676"/>
                      </a:cubicBezTo>
                      <a:cubicBezTo>
                        <a:pt x="14200" y="3869"/>
                        <a:pt x="13779" y="1020"/>
                        <a:pt x="9066" y="127"/>
                      </a:cubicBezTo>
                      <a:cubicBezTo>
                        <a:pt x="8604" y="40"/>
                        <a:pt x="8157" y="0"/>
                        <a:pt x="77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1936750" y="3532300"/>
                  <a:ext cx="69475" cy="9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" h="3700" extrusionOk="0">
                      <a:moveTo>
                        <a:pt x="1185" y="1"/>
                      </a:moveTo>
                      <a:cubicBezTo>
                        <a:pt x="1135" y="1"/>
                        <a:pt x="1085" y="5"/>
                        <a:pt x="1036" y="14"/>
                      </a:cubicBezTo>
                      <a:cubicBezTo>
                        <a:pt x="379" y="143"/>
                        <a:pt x="1" y="1071"/>
                        <a:pt x="186" y="2078"/>
                      </a:cubicBezTo>
                      <a:cubicBezTo>
                        <a:pt x="364" y="3007"/>
                        <a:pt x="968" y="3699"/>
                        <a:pt x="1582" y="3699"/>
                      </a:cubicBezTo>
                      <a:cubicBezTo>
                        <a:pt x="1633" y="3699"/>
                        <a:pt x="1685" y="3695"/>
                        <a:pt x="1736" y="3685"/>
                      </a:cubicBezTo>
                      <a:cubicBezTo>
                        <a:pt x="2393" y="3563"/>
                        <a:pt x="2778" y="2642"/>
                        <a:pt x="2578" y="1621"/>
                      </a:cubicBezTo>
                      <a:cubicBezTo>
                        <a:pt x="2407" y="682"/>
                        <a:pt x="1800" y="1"/>
                        <a:pt x="1185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1025100" y="3781325"/>
                  <a:ext cx="189375" cy="64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25601" extrusionOk="0">
                      <a:moveTo>
                        <a:pt x="1221" y="2237"/>
                      </a:moveTo>
                      <a:cubicBezTo>
                        <a:pt x="939" y="2237"/>
                        <a:pt x="637" y="2361"/>
                        <a:pt x="298" y="2621"/>
                      </a:cubicBezTo>
                      <a:cubicBezTo>
                        <a:pt x="70" y="2795"/>
                        <a:pt x="1" y="2870"/>
                        <a:pt x="51" y="2870"/>
                      </a:cubicBezTo>
                      <a:cubicBezTo>
                        <a:pt x="145" y="2870"/>
                        <a:pt x="657" y="2608"/>
                        <a:pt x="1325" y="2243"/>
                      </a:cubicBezTo>
                      <a:lnTo>
                        <a:pt x="1325" y="2243"/>
                      </a:lnTo>
                      <a:cubicBezTo>
                        <a:pt x="1291" y="2239"/>
                        <a:pt x="1256" y="2237"/>
                        <a:pt x="1221" y="2237"/>
                      </a:cubicBezTo>
                      <a:close/>
                      <a:moveTo>
                        <a:pt x="5254" y="0"/>
                      </a:moveTo>
                      <a:cubicBezTo>
                        <a:pt x="5254" y="1"/>
                        <a:pt x="2870" y="1399"/>
                        <a:pt x="1325" y="2243"/>
                      </a:cubicBezTo>
                      <a:lnTo>
                        <a:pt x="1325" y="2243"/>
                      </a:lnTo>
                      <a:cubicBezTo>
                        <a:pt x="2364" y="2357"/>
                        <a:pt x="3151" y="4195"/>
                        <a:pt x="4568" y="7177"/>
                      </a:cubicBezTo>
                      <a:cubicBezTo>
                        <a:pt x="6411" y="11062"/>
                        <a:pt x="6218" y="25401"/>
                        <a:pt x="6218" y="25401"/>
                      </a:cubicBezTo>
                      <a:lnTo>
                        <a:pt x="7575" y="25600"/>
                      </a:lnTo>
                      <a:cubicBezTo>
                        <a:pt x="7575" y="25600"/>
                        <a:pt x="7289" y="11640"/>
                        <a:pt x="5639" y="7855"/>
                      </a:cubicBezTo>
                      <a:cubicBezTo>
                        <a:pt x="3997" y="4071"/>
                        <a:pt x="3019" y="2036"/>
                        <a:pt x="52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705850" y="3558375"/>
                  <a:ext cx="501475" cy="37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9" h="14978" extrusionOk="0">
                      <a:moveTo>
                        <a:pt x="5304" y="1"/>
                      </a:moveTo>
                      <a:cubicBezTo>
                        <a:pt x="3960" y="1"/>
                        <a:pt x="2838" y="244"/>
                        <a:pt x="2135" y="806"/>
                      </a:cubicBezTo>
                      <a:cubicBezTo>
                        <a:pt x="857" y="1813"/>
                        <a:pt x="0" y="2706"/>
                        <a:pt x="1286" y="5784"/>
                      </a:cubicBezTo>
                      <a:cubicBezTo>
                        <a:pt x="2014" y="6312"/>
                        <a:pt x="2964" y="6683"/>
                        <a:pt x="4070" y="6791"/>
                      </a:cubicBezTo>
                      <a:cubicBezTo>
                        <a:pt x="6977" y="7090"/>
                        <a:pt x="8334" y="7176"/>
                        <a:pt x="6298" y="8147"/>
                      </a:cubicBezTo>
                      <a:cubicBezTo>
                        <a:pt x="6001" y="8290"/>
                        <a:pt x="5645" y="8345"/>
                        <a:pt x="5255" y="8345"/>
                      </a:cubicBezTo>
                      <a:cubicBezTo>
                        <a:pt x="4336" y="8345"/>
                        <a:pt x="3231" y="8035"/>
                        <a:pt x="2278" y="7819"/>
                      </a:cubicBezTo>
                      <a:lnTo>
                        <a:pt x="2278" y="7819"/>
                      </a:lnTo>
                      <a:cubicBezTo>
                        <a:pt x="2714" y="8633"/>
                        <a:pt x="3256" y="9540"/>
                        <a:pt x="3906" y="10589"/>
                      </a:cubicBezTo>
                      <a:cubicBezTo>
                        <a:pt x="4328" y="11246"/>
                        <a:pt x="4785" y="11825"/>
                        <a:pt x="5277" y="12318"/>
                      </a:cubicBezTo>
                      <a:cubicBezTo>
                        <a:pt x="5745" y="12407"/>
                        <a:pt x="6184" y="12451"/>
                        <a:pt x="6560" y="12451"/>
                      </a:cubicBezTo>
                      <a:cubicBezTo>
                        <a:pt x="6936" y="12451"/>
                        <a:pt x="7248" y="12407"/>
                        <a:pt x="7462" y="12318"/>
                      </a:cubicBezTo>
                      <a:cubicBezTo>
                        <a:pt x="8589" y="11837"/>
                        <a:pt x="11189" y="10480"/>
                        <a:pt x="12537" y="10480"/>
                      </a:cubicBezTo>
                      <a:cubicBezTo>
                        <a:pt x="12812" y="10480"/>
                        <a:pt x="13035" y="10536"/>
                        <a:pt x="13182" y="10668"/>
                      </a:cubicBezTo>
                      <a:cubicBezTo>
                        <a:pt x="14039" y="11425"/>
                        <a:pt x="6720" y="11911"/>
                        <a:pt x="7227" y="13839"/>
                      </a:cubicBezTo>
                      <a:cubicBezTo>
                        <a:pt x="8621" y="14641"/>
                        <a:pt x="10093" y="14978"/>
                        <a:pt x="11410" y="14978"/>
                      </a:cubicBezTo>
                      <a:cubicBezTo>
                        <a:pt x="13446" y="14978"/>
                        <a:pt x="15112" y="14172"/>
                        <a:pt x="15546" y="13032"/>
                      </a:cubicBezTo>
                      <a:cubicBezTo>
                        <a:pt x="16503" y="10504"/>
                        <a:pt x="20059" y="9918"/>
                        <a:pt x="19245" y="6284"/>
                      </a:cubicBezTo>
                      <a:cubicBezTo>
                        <a:pt x="18981" y="5077"/>
                        <a:pt x="17360" y="3777"/>
                        <a:pt x="15217" y="2670"/>
                      </a:cubicBezTo>
                      <a:lnTo>
                        <a:pt x="15217" y="2670"/>
                      </a:lnTo>
                      <a:cubicBezTo>
                        <a:pt x="15539" y="4448"/>
                        <a:pt x="16567" y="7355"/>
                        <a:pt x="15503" y="7954"/>
                      </a:cubicBezTo>
                      <a:cubicBezTo>
                        <a:pt x="15378" y="8025"/>
                        <a:pt x="15274" y="8057"/>
                        <a:pt x="15187" y="8057"/>
                      </a:cubicBezTo>
                      <a:cubicBezTo>
                        <a:pt x="14286" y="8057"/>
                        <a:pt x="15313" y="4502"/>
                        <a:pt x="14817" y="2463"/>
                      </a:cubicBezTo>
                      <a:cubicBezTo>
                        <a:pt x="12797" y="1485"/>
                        <a:pt x="10369" y="671"/>
                        <a:pt x="8134" y="271"/>
                      </a:cubicBezTo>
                      <a:lnTo>
                        <a:pt x="8134" y="271"/>
                      </a:lnTo>
                      <a:cubicBezTo>
                        <a:pt x="8134" y="278"/>
                        <a:pt x="8141" y="285"/>
                        <a:pt x="8141" y="292"/>
                      </a:cubicBezTo>
                      <a:cubicBezTo>
                        <a:pt x="9398" y="3491"/>
                        <a:pt x="11054" y="4755"/>
                        <a:pt x="10369" y="5241"/>
                      </a:cubicBezTo>
                      <a:cubicBezTo>
                        <a:pt x="10345" y="5258"/>
                        <a:pt x="10319" y="5266"/>
                        <a:pt x="10291" y="5266"/>
                      </a:cubicBezTo>
                      <a:cubicBezTo>
                        <a:pt x="9707" y="5266"/>
                        <a:pt x="8103" y="1825"/>
                        <a:pt x="5998" y="21"/>
                      </a:cubicBezTo>
                      <a:cubicBezTo>
                        <a:pt x="5761" y="8"/>
                        <a:pt x="5530" y="1"/>
                        <a:pt x="530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1003625" y="4029000"/>
                  <a:ext cx="298150" cy="3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6" h="14237" extrusionOk="0">
                      <a:moveTo>
                        <a:pt x="1276" y="3320"/>
                      </a:moveTo>
                      <a:cubicBezTo>
                        <a:pt x="1654" y="4193"/>
                        <a:pt x="2321" y="5025"/>
                        <a:pt x="2321" y="5025"/>
                      </a:cubicBezTo>
                      <a:lnTo>
                        <a:pt x="1276" y="3320"/>
                      </a:lnTo>
                      <a:close/>
                      <a:moveTo>
                        <a:pt x="3465" y="1"/>
                      </a:moveTo>
                      <a:cubicBezTo>
                        <a:pt x="2337" y="1"/>
                        <a:pt x="1164" y="367"/>
                        <a:pt x="0" y="1240"/>
                      </a:cubicBezTo>
                      <a:lnTo>
                        <a:pt x="1276" y="3320"/>
                      </a:lnTo>
                      <a:lnTo>
                        <a:pt x="1276" y="3320"/>
                      </a:lnTo>
                      <a:cubicBezTo>
                        <a:pt x="1076" y="2859"/>
                        <a:pt x="956" y="2387"/>
                        <a:pt x="1057" y="2019"/>
                      </a:cubicBezTo>
                      <a:cubicBezTo>
                        <a:pt x="1228" y="1413"/>
                        <a:pt x="2037" y="803"/>
                        <a:pt x="3284" y="803"/>
                      </a:cubicBezTo>
                      <a:cubicBezTo>
                        <a:pt x="4229" y="803"/>
                        <a:pt x="5424" y="1153"/>
                        <a:pt x="6784" y="2119"/>
                      </a:cubicBezTo>
                      <a:cubicBezTo>
                        <a:pt x="11825" y="5703"/>
                        <a:pt x="9690" y="13651"/>
                        <a:pt x="9690" y="13944"/>
                      </a:cubicBezTo>
                      <a:cubicBezTo>
                        <a:pt x="9690" y="14237"/>
                        <a:pt x="10469" y="14237"/>
                        <a:pt x="10469" y="14237"/>
                      </a:cubicBezTo>
                      <a:cubicBezTo>
                        <a:pt x="10469" y="14237"/>
                        <a:pt x="11925" y="7260"/>
                        <a:pt x="9890" y="4154"/>
                      </a:cubicBezTo>
                      <a:cubicBezTo>
                        <a:pt x="8467" y="1981"/>
                        <a:pt x="6090" y="1"/>
                        <a:pt x="34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5"/>
                <p:cNvSpPr/>
                <p:nvPr/>
              </p:nvSpPr>
              <p:spPr>
                <a:xfrm>
                  <a:off x="1097875" y="3910575"/>
                  <a:ext cx="138375" cy="48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5" h="19481" extrusionOk="0">
                      <a:moveTo>
                        <a:pt x="5142" y="0"/>
                      </a:moveTo>
                      <a:cubicBezTo>
                        <a:pt x="1272" y="0"/>
                        <a:pt x="1" y="6006"/>
                        <a:pt x="1072" y="9498"/>
                      </a:cubicBezTo>
                      <a:cubicBezTo>
                        <a:pt x="2136" y="12983"/>
                        <a:pt x="3592" y="19481"/>
                        <a:pt x="3592" y="19481"/>
                      </a:cubicBezTo>
                      <a:lnTo>
                        <a:pt x="4564" y="18510"/>
                      </a:lnTo>
                      <a:cubicBezTo>
                        <a:pt x="4564" y="18510"/>
                        <a:pt x="879" y="9398"/>
                        <a:pt x="1750" y="5328"/>
                      </a:cubicBezTo>
                      <a:cubicBezTo>
                        <a:pt x="2628" y="1257"/>
                        <a:pt x="4756" y="579"/>
                        <a:pt x="5142" y="579"/>
                      </a:cubicBezTo>
                      <a:cubicBezTo>
                        <a:pt x="5535" y="579"/>
                        <a:pt x="5142" y="0"/>
                        <a:pt x="5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5"/>
                <p:cNvSpPr/>
                <p:nvPr/>
              </p:nvSpPr>
              <p:spPr>
                <a:xfrm>
                  <a:off x="740300" y="4012800"/>
                  <a:ext cx="464525" cy="32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1" h="13036" extrusionOk="0">
                      <a:moveTo>
                        <a:pt x="8248" y="1"/>
                      </a:moveTo>
                      <a:cubicBezTo>
                        <a:pt x="7589" y="1"/>
                        <a:pt x="6646" y="273"/>
                        <a:pt x="5156" y="917"/>
                      </a:cubicBezTo>
                      <a:cubicBezTo>
                        <a:pt x="4699" y="1110"/>
                        <a:pt x="4142" y="1610"/>
                        <a:pt x="3585" y="2303"/>
                      </a:cubicBezTo>
                      <a:cubicBezTo>
                        <a:pt x="4003" y="2416"/>
                        <a:pt x="4485" y="2515"/>
                        <a:pt x="5017" y="2515"/>
                      </a:cubicBezTo>
                      <a:cubicBezTo>
                        <a:pt x="5221" y="2515"/>
                        <a:pt x="5431" y="2500"/>
                        <a:pt x="5649" y="2467"/>
                      </a:cubicBezTo>
                      <a:cubicBezTo>
                        <a:pt x="5813" y="2442"/>
                        <a:pt x="5959" y="2430"/>
                        <a:pt x="6086" y="2430"/>
                      </a:cubicBezTo>
                      <a:cubicBezTo>
                        <a:pt x="7450" y="2430"/>
                        <a:pt x="6634" y="3764"/>
                        <a:pt x="3714" y="4123"/>
                      </a:cubicBezTo>
                      <a:cubicBezTo>
                        <a:pt x="3107" y="4195"/>
                        <a:pt x="2621" y="4288"/>
                        <a:pt x="2214" y="4431"/>
                      </a:cubicBezTo>
                      <a:cubicBezTo>
                        <a:pt x="686" y="7358"/>
                        <a:pt x="0" y="11207"/>
                        <a:pt x="3228" y="12550"/>
                      </a:cubicBezTo>
                      <a:cubicBezTo>
                        <a:pt x="3864" y="12814"/>
                        <a:pt x="4649" y="12957"/>
                        <a:pt x="5520" y="13021"/>
                      </a:cubicBezTo>
                      <a:cubicBezTo>
                        <a:pt x="6457" y="12279"/>
                        <a:pt x="5432" y="8222"/>
                        <a:pt x="6555" y="8222"/>
                      </a:cubicBezTo>
                      <a:cubicBezTo>
                        <a:pt x="6630" y="8222"/>
                        <a:pt x="6716" y="8240"/>
                        <a:pt x="6813" y="8279"/>
                      </a:cubicBezTo>
                      <a:cubicBezTo>
                        <a:pt x="8291" y="8886"/>
                        <a:pt x="6356" y="12207"/>
                        <a:pt x="6620" y="13035"/>
                      </a:cubicBezTo>
                      <a:cubicBezTo>
                        <a:pt x="8077" y="13014"/>
                        <a:pt x="9683" y="12771"/>
                        <a:pt x="11226" y="12393"/>
                      </a:cubicBezTo>
                      <a:cubicBezTo>
                        <a:pt x="11833" y="12057"/>
                        <a:pt x="12297" y="11600"/>
                        <a:pt x="12440" y="10993"/>
                      </a:cubicBezTo>
                      <a:cubicBezTo>
                        <a:pt x="12925" y="8958"/>
                        <a:pt x="9726" y="7701"/>
                        <a:pt x="9626" y="5952"/>
                      </a:cubicBezTo>
                      <a:cubicBezTo>
                        <a:pt x="9615" y="5736"/>
                        <a:pt x="9627" y="5642"/>
                        <a:pt x="9666" y="5642"/>
                      </a:cubicBezTo>
                      <a:cubicBezTo>
                        <a:pt x="9915" y="5642"/>
                        <a:pt x="11246" y="9581"/>
                        <a:pt x="14146" y="10236"/>
                      </a:cubicBezTo>
                      <a:cubicBezTo>
                        <a:pt x="17153" y="8836"/>
                        <a:pt x="18581" y="6916"/>
                        <a:pt x="15139" y="5466"/>
                      </a:cubicBezTo>
                      <a:cubicBezTo>
                        <a:pt x="9461" y="3073"/>
                        <a:pt x="10460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5"/>
                <p:cNvSpPr/>
                <p:nvPr/>
              </p:nvSpPr>
              <p:spPr>
                <a:xfrm>
                  <a:off x="1131450" y="3836675"/>
                  <a:ext cx="414175" cy="27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7" h="10876" extrusionOk="0">
                      <a:moveTo>
                        <a:pt x="8655" y="0"/>
                      </a:moveTo>
                      <a:lnTo>
                        <a:pt x="8655" y="0"/>
                      </a:lnTo>
                      <a:cubicBezTo>
                        <a:pt x="6670" y="107"/>
                        <a:pt x="4677" y="950"/>
                        <a:pt x="3213" y="2985"/>
                      </a:cubicBezTo>
                      <a:cubicBezTo>
                        <a:pt x="3213" y="2985"/>
                        <a:pt x="3356" y="3856"/>
                        <a:pt x="2428" y="5199"/>
                      </a:cubicBezTo>
                      <a:cubicBezTo>
                        <a:pt x="0" y="8754"/>
                        <a:pt x="2637" y="10875"/>
                        <a:pt x="5952" y="10875"/>
                      </a:cubicBezTo>
                      <a:cubicBezTo>
                        <a:pt x="6060" y="10875"/>
                        <a:pt x="6168" y="10873"/>
                        <a:pt x="6277" y="10869"/>
                      </a:cubicBezTo>
                      <a:cubicBezTo>
                        <a:pt x="6098" y="9905"/>
                        <a:pt x="5284" y="8169"/>
                        <a:pt x="4742" y="7027"/>
                      </a:cubicBezTo>
                      <a:cubicBezTo>
                        <a:pt x="4276" y="6036"/>
                        <a:pt x="4817" y="5502"/>
                        <a:pt x="5306" y="5502"/>
                      </a:cubicBezTo>
                      <a:cubicBezTo>
                        <a:pt x="5634" y="5502"/>
                        <a:pt x="5939" y="5743"/>
                        <a:pt x="5898" y="6248"/>
                      </a:cubicBezTo>
                      <a:cubicBezTo>
                        <a:pt x="5813" y="7362"/>
                        <a:pt x="5798" y="10076"/>
                        <a:pt x="6955" y="10819"/>
                      </a:cubicBezTo>
                      <a:cubicBezTo>
                        <a:pt x="8926" y="10604"/>
                        <a:pt x="11611" y="9812"/>
                        <a:pt x="13646" y="8598"/>
                      </a:cubicBezTo>
                      <a:cubicBezTo>
                        <a:pt x="13675" y="8434"/>
                        <a:pt x="13646" y="8262"/>
                        <a:pt x="13561" y="8084"/>
                      </a:cubicBezTo>
                      <a:cubicBezTo>
                        <a:pt x="12682" y="6348"/>
                        <a:pt x="7062" y="4892"/>
                        <a:pt x="8812" y="4299"/>
                      </a:cubicBezTo>
                      <a:cubicBezTo>
                        <a:pt x="8919" y="4263"/>
                        <a:pt x="9032" y="4247"/>
                        <a:pt x="9150" y="4247"/>
                      </a:cubicBezTo>
                      <a:cubicBezTo>
                        <a:pt x="10575" y="4247"/>
                        <a:pt x="12790" y="6676"/>
                        <a:pt x="14596" y="7955"/>
                      </a:cubicBezTo>
                      <a:cubicBezTo>
                        <a:pt x="15774" y="7062"/>
                        <a:pt x="16567" y="5991"/>
                        <a:pt x="16567" y="4799"/>
                      </a:cubicBezTo>
                      <a:cubicBezTo>
                        <a:pt x="16567" y="3192"/>
                        <a:pt x="14610" y="1364"/>
                        <a:pt x="12075" y="500"/>
                      </a:cubicBezTo>
                      <a:cubicBezTo>
                        <a:pt x="10933" y="614"/>
                        <a:pt x="9883" y="1236"/>
                        <a:pt x="8226" y="2178"/>
                      </a:cubicBezTo>
                      <a:cubicBezTo>
                        <a:pt x="7687" y="2483"/>
                        <a:pt x="7295" y="2611"/>
                        <a:pt x="7036" y="2611"/>
                      </a:cubicBezTo>
                      <a:cubicBezTo>
                        <a:pt x="6126" y="2611"/>
                        <a:pt x="6865" y="1029"/>
                        <a:pt x="86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5"/>
                <p:cNvSpPr/>
                <p:nvPr/>
              </p:nvSpPr>
              <p:spPr>
                <a:xfrm>
                  <a:off x="1103050" y="4348300"/>
                  <a:ext cx="237100" cy="2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4" h="9499" extrusionOk="0">
                      <a:moveTo>
                        <a:pt x="1" y="1"/>
                      </a:moveTo>
                      <a:lnTo>
                        <a:pt x="1" y="6092"/>
                      </a:lnTo>
                      <a:cubicBezTo>
                        <a:pt x="1" y="7970"/>
                        <a:pt x="1529" y="9498"/>
                        <a:pt x="3414" y="9498"/>
                      </a:cubicBezTo>
                      <a:lnTo>
                        <a:pt x="6063" y="9498"/>
                      </a:lnTo>
                      <a:cubicBezTo>
                        <a:pt x="7948" y="9498"/>
                        <a:pt x="9469" y="7970"/>
                        <a:pt x="9484" y="6092"/>
                      </a:cubicBezTo>
                      <a:lnTo>
                        <a:pt x="94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656;p45"/>
              <p:cNvGrpSpPr/>
              <p:nvPr/>
            </p:nvGrpSpPr>
            <p:grpSpPr>
              <a:xfrm>
                <a:off x="1972860" y="1424294"/>
                <a:ext cx="2105611" cy="832587"/>
                <a:chOff x="2066350" y="1343075"/>
                <a:chExt cx="1107575" cy="437950"/>
              </a:xfrm>
            </p:grpSpPr>
            <p:sp>
              <p:nvSpPr>
                <p:cNvPr id="657" name="Google Shape;657;p45"/>
                <p:cNvSpPr/>
                <p:nvPr/>
              </p:nvSpPr>
              <p:spPr>
                <a:xfrm>
                  <a:off x="2384850" y="1566575"/>
                  <a:ext cx="416150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6" h="7606" extrusionOk="0">
                      <a:moveTo>
                        <a:pt x="2957" y="1"/>
                      </a:moveTo>
                      <a:cubicBezTo>
                        <a:pt x="2828" y="1"/>
                        <a:pt x="2700" y="94"/>
                        <a:pt x="2650" y="222"/>
                      </a:cubicBezTo>
                      <a:lnTo>
                        <a:pt x="43" y="7377"/>
                      </a:lnTo>
                      <a:cubicBezTo>
                        <a:pt x="0" y="7506"/>
                        <a:pt x="65" y="7606"/>
                        <a:pt x="186" y="7606"/>
                      </a:cubicBezTo>
                      <a:lnTo>
                        <a:pt x="13696" y="7606"/>
                      </a:lnTo>
                      <a:cubicBezTo>
                        <a:pt x="13818" y="7606"/>
                        <a:pt x="13954" y="7506"/>
                        <a:pt x="13996" y="7377"/>
                      </a:cubicBezTo>
                      <a:lnTo>
                        <a:pt x="16603" y="222"/>
                      </a:lnTo>
                      <a:cubicBezTo>
                        <a:pt x="16646" y="94"/>
                        <a:pt x="16589" y="1"/>
                        <a:pt x="164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5"/>
                <p:cNvSpPr/>
                <p:nvPr/>
              </p:nvSpPr>
              <p:spPr>
                <a:xfrm>
                  <a:off x="2398950" y="1578200"/>
                  <a:ext cx="388125" cy="16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6677" extrusionOk="0">
                      <a:moveTo>
                        <a:pt x="2635" y="0"/>
                      </a:moveTo>
                      <a:cubicBezTo>
                        <a:pt x="2500" y="0"/>
                        <a:pt x="2350" y="107"/>
                        <a:pt x="2293" y="250"/>
                      </a:cubicBezTo>
                      <a:lnTo>
                        <a:pt x="50" y="6427"/>
                      </a:lnTo>
                      <a:cubicBezTo>
                        <a:pt x="0" y="6555"/>
                        <a:pt x="72" y="6677"/>
                        <a:pt x="215" y="6677"/>
                      </a:cubicBezTo>
                      <a:lnTo>
                        <a:pt x="12890" y="6677"/>
                      </a:lnTo>
                      <a:cubicBezTo>
                        <a:pt x="13025" y="6677"/>
                        <a:pt x="13175" y="6570"/>
                        <a:pt x="13218" y="6427"/>
                      </a:cubicBezTo>
                      <a:lnTo>
                        <a:pt x="15468" y="250"/>
                      </a:lnTo>
                      <a:cubicBezTo>
                        <a:pt x="15525" y="114"/>
                        <a:pt x="15446" y="0"/>
                        <a:pt x="15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45"/>
                <p:cNvSpPr/>
                <p:nvPr/>
              </p:nvSpPr>
              <p:spPr>
                <a:xfrm>
                  <a:off x="2533025" y="1611750"/>
                  <a:ext cx="119800" cy="9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" h="3986" extrusionOk="0">
                      <a:moveTo>
                        <a:pt x="3121" y="1"/>
                      </a:moveTo>
                      <a:cubicBezTo>
                        <a:pt x="2014" y="1"/>
                        <a:pt x="800" y="893"/>
                        <a:pt x="400" y="1993"/>
                      </a:cubicBezTo>
                      <a:cubicBezTo>
                        <a:pt x="0" y="3093"/>
                        <a:pt x="571" y="3985"/>
                        <a:pt x="1671" y="3985"/>
                      </a:cubicBezTo>
                      <a:cubicBezTo>
                        <a:pt x="2778" y="3985"/>
                        <a:pt x="3992" y="3093"/>
                        <a:pt x="4392" y="1993"/>
                      </a:cubicBezTo>
                      <a:cubicBezTo>
                        <a:pt x="4792" y="893"/>
                        <a:pt x="4220" y="1"/>
                        <a:pt x="31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45"/>
                <p:cNvSpPr/>
                <p:nvPr/>
              </p:nvSpPr>
              <p:spPr>
                <a:xfrm>
                  <a:off x="2574250" y="1638000"/>
                  <a:ext cx="44300" cy="4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" h="1686" extrusionOk="0">
                      <a:moveTo>
                        <a:pt x="622" y="0"/>
                      </a:moveTo>
                      <a:lnTo>
                        <a:pt x="315" y="836"/>
                      </a:lnTo>
                      <a:lnTo>
                        <a:pt x="1" y="1685"/>
                      </a:lnTo>
                      <a:lnTo>
                        <a:pt x="886" y="1257"/>
                      </a:lnTo>
                      <a:lnTo>
                        <a:pt x="1772" y="836"/>
                      </a:lnTo>
                      <a:lnTo>
                        <a:pt x="1200" y="414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45"/>
                <p:cNvSpPr/>
                <p:nvPr/>
              </p:nvSpPr>
              <p:spPr>
                <a:xfrm>
                  <a:off x="2152400" y="1474825"/>
                  <a:ext cx="83575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3" h="2793" extrusionOk="0">
                      <a:moveTo>
                        <a:pt x="2657" y="436"/>
                      </a:moveTo>
                      <a:cubicBezTo>
                        <a:pt x="2721" y="436"/>
                        <a:pt x="2800" y="458"/>
                        <a:pt x="2843" y="515"/>
                      </a:cubicBezTo>
                      <a:cubicBezTo>
                        <a:pt x="2893" y="579"/>
                        <a:pt x="2893" y="672"/>
                        <a:pt x="2857" y="779"/>
                      </a:cubicBezTo>
                      <a:lnTo>
                        <a:pt x="2450" y="1893"/>
                      </a:lnTo>
                      <a:cubicBezTo>
                        <a:pt x="2357" y="2150"/>
                        <a:pt x="2057" y="2371"/>
                        <a:pt x="1800" y="2371"/>
                      </a:cubicBezTo>
                      <a:lnTo>
                        <a:pt x="693" y="2371"/>
                      </a:lnTo>
                      <a:cubicBezTo>
                        <a:pt x="629" y="2371"/>
                        <a:pt x="551" y="2357"/>
                        <a:pt x="508" y="2293"/>
                      </a:cubicBezTo>
                      <a:cubicBezTo>
                        <a:pt x="465" y="2228"/>
                        <a:pt x="465" y="2143"/>
                        <a:pt x="501" y="2036"/>
                      </a:cubicBezTo>
                      <a:lnTo>
                        <a:pt x="901" y="922"/>
                      </a:lnTo>
                      <a:cubicBezTo>
                        <a:pt x="1001" y="657"/>
                        <a:pt x="1300" y="436"/>
                        <a:pt x="1550" y="436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86" y="765"/>
                      </a:cubicBezTo>
                      <a:lnTo>
                        <a:pt x="86" y="1886"/>
                      </a:lnTo>
                      <a:cubicBezTo>
                        <a:pt x="1" y="2121"/>
                        <a:pt x="15" y="2357"/>
                        <a:pt x="144" y="2536"/>
                      </a:cubicBezTo>
                      <a:cubicBezTo>
                        <a:pt x="258" y="2693"/>
                        <a:pt x="451" y="2793"/>
                        <a:pt x="686" y="2793"/>
                      </a:cubicBezTo>
                      <a:lnTo>
                        <a:pt x="1800" y="2793"/>
                      </a:lnTo>
                      <a:cubicBezTo>
                        <a:pt x="2236" y="2793"/>
                        <a:pt x="2693" y="2464"/>
                        <a:pt x="2857" y="2029"/>
                      </a:cubicBezTo>
                      <a:lnTo>
                        <a:pt x="3257" y="907"/>
                      </a:lnTo>
                      <a:cubicBezTo>
                        <a:pt x="3343" y="672"/>
                        <a:pt x="3328" y="436"/>
                        <a:pt x="3200" y="258"/>
                      </a:cubicBezTo>
                      <a:cubicBezTo>
                        <a:pt x="3086" y="100"/>
                        <a:pt x="2893" y="0"/>
                        <a:pt x="26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45"/>
                <p:cNvSpPr/>
                <p:nvPr/>
              </p:nvSpPr>
              <p:spPr>
                <a:xfrm>
                  <a:off x="2109200" y="1593000"/>
                  <a:ext cx="83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800" extrusionOk="0">
                      <a:moveTo>
                        <a:pt x="2671" y="429"/>
                      </a:moveTo>
                      <a:cubicBezTo>
                        <a:pt x="2736" y="429"/>
                        <a:pt x="2814" y="451"/>
                        <a:pt x="2857" y="515"/>
                      </a:cubicBezTo>
                      <a:cubicBezTo>
                        <a:pt x="2907" y="572"/>
                        <a:pt x="2907" y="665"/>
                        <a:pt x="2871" y="772"/>
                      </a:cubicBezTo>
                      <a:lnTo>
                        <a:pt x="2464" y="1886"/>
                      </a:lnTo>
                      <a:cubicBezTo>
                        <a:pt x="2371" y="2143"/>
                        <a:pt x="2072" y="2364"/>
                        <a:pt x="1814" y="2364"/>
                      </a:cubicBezTo>
                      <a:lnTo>
                        <a:pt x="701" y="2364"/>
                      </a:lnTo>
                      <a:cubicBezTo>
                        <a:pt x="636" y="2364"/>
                        <a:pt x="558" y="2350"/>
                        <a:pt x="515" y="2286"/>
                      </a:cubicBezTo>
                      <a:cubicBezTo>
                        <a:pt x="465" y="2222"/>
                        <a:pt x="465" y="2136"/>
                        <a:pt x="501" y="2029"/>
                      </a:cubicBezTo>
                      <a:lnTo>
                        <a:pt x="908" y="915"/>
                      </a:lnTo>
                      <a:cubicBezTo>
                        <a:pt x="1000" y="658"/>
                        <a:pt x="1307" y="429"/>
                        <a:pt x="1557" y="429"/>
                      </a:cubicBezTo>
                      <a:close/>
                      <a:moveTo>
                        <a:pt x="1550" y="1"/>
                      </a:moveTo>
                      <a:cubicBezTo>
                        <a:pt x="1108" y="1"/>
                        <a:pt x="658" y="344"/>
                        <a:pt x="493" y="772"/>
                      </a:cubicBezTo>
                      <a:lnTo>
                        <a:pt x="94" y="1886"/>
                      </a:lnTo>
                      <a:cubicBezTo>
                        <a:pt x="1" y="2129"/>
                        <a:pt x="22" y="2357"/>
                        <a:pt x="144" y="2536"/>
                      </a:cubicBezTo>
                      <a:cubicBezTo>
                        <a:pt x="265" y="2700"/>
                        <a:pt x="458" y="2800"/>
                        <a:pt x="693" y="2800"/>
                      </a:cubicBezTo>
                      <a:lnTo>
                        <a:pt x="1807" y="2800"/>
                      </a:lnTo>
                      <a:cubicBezTo>
                        <a:pt x="2243" y="2800"/>
                        <a:pt x="2707" y="2457"/>
                        <a:pt x="2857" y="2029"/>
                      </a:cubicBezTo>
                      <a:lnTo>
                        <a:pt x="3264" y="915"/>
                      </a:lnTo>
                      <a:cubicBezTo>
                        <a:pt x="3350" y="672"/>
                        <a:pt x="3336" y="436"/>
                        <a:pt x="3207" y="258"/>
                      </a:cubicBezTo>
                      <a:cubicBezTo>
                        <a:pt x="3093" y="101"/>
                        <a:pt x="2893" y="1"/>
                        <a:pt x="26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45"/>
                <p:cNvSpPr/>
                <p:nvPr/>
              </p:nvSpPr>
              <p:spPr>
                <a:xfrm>
                  <a:off x="2066350" y="1711200"/>
                  <a:ext cx="83750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793" extrusionOk="0">
                      <a:moveTo>
                        <a:pt x="2664" y="428"/>
                      </a:moveTo>
                      <a:cubicBezTo>
                        <a:pt x="2729" y="428"/>
                        <a:pt x="2807" y="443"/>
                        <a:pt x="2850" y="507"/>
                      </a:cubicBezTo>
                      <a:cubicBezTo>
                        <a:pt x="2893" y="571"/>
                        <a:pt x="2893" y="657"/>
                        <a:pt x="2857" y="764"/>
                      </a:cubicBezTo>
                      <a:lnTo>
                        <a:pt x="2457" y="1878"/>
                      </a:lnTo>
                      <a:cubicBezTo>
                        <a:pt x="2357" y="2135"/>
                        <a:pt x="2065" y="2364"/>
                        <a:pt x="1808" y="2364"/>
                      </a:cubicBezTo>
                      <a:lnTo>
                        <a:pt x="694" y="2364"/>
                      </a:lnTo>
                      <a:cubicBezTo>
                        <a:pt x="629" y="2364"/>
                        <a:pt x="551" y="2342"/>
                        <a:pt x="501" y="2285"/>
                      </a:cubicBezTo>
                      <a:cubicBezTo>
                        <a:pt x="458" y="2221"/>
                        <a:pt x="458" y="2128"/>
                        <a:pt x="494" y="2021"/>
                      </a:cubicBezTo>
                      <a:lnTo>
                        <a:pt x="894" y="907"/>
                      </a:lnTo>
                      <a:cubicBezTo>
                        <a:pt x="993" y="650"/>
                        <a:pt x="1286" y="428"/>
                        <a:pt x="1550" y="428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94" y="764"/>
                      </a:cubicBezTo>
                      <a:lnTo>
                        <a:pt x="94" y="1878"/>
                      </a:lnTo>
                      <a:cubicBezTo>
                        <a:pt x="1" y="2121"/>
                        <a:pt x="22" y="2356"/>
                        <a:pt x="144" y="2535"/>
                      </a:cubicBezTo>
                      <a:cubicBezTo>
                        <a:pt x="265" y="2692"/>
                        <a:pt x="458" y="2792"/>
                        <a:pt x="694" y="2792"/>
                      </a:cubicBezTo>
                      <a:lnTo>
                        <a:pt x="1808" y="2792"/>
                      </a:lnTo>
                      <a:cubicBezTo>
                        <a:pt x="2236" y="2792"/>
                        <a:pt x="2700" y="2449"/>
                        <a:pt x="2857" y="2021"/>
                      </a:cubicBezTo>
                      <a:lnTo>
                        <a:pt x="3264" y="907"/>
                      </a:lnTo>
                      <a:cubicBezTo>
                        <a:pt x="3350" y="664"/>
                        <a:pt x="3329" y="436"/>
                        <a:pt x="3207" y="257"/>
                      </a:cubicBezTo>
                      <a:cubicBezTo>
                        <a:pt x="3093" y="93"/>
                        <a:pt x="2893" y="0"/>
                        <a:pt x="2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45"/>
                <p:cNvSpPr/>
                <p:nvPr/>
              </p:nvSpPr>
              <p:spPr>
                <a:xfrm>
                  <a:off x="2268800" y="1511775"/>
                  <a:ext cx="1657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8" h="415" extrusionOk="0">
                      <a:moveTo>
                        <a:pt x="329" y="1"/>
                      </a:moveTo>
                      <a:cubicBezTo>
                        <a:pt x="215" y="1"/>
                        <a:pt x="94" y="93"/>
                        <a:pt x="44" y="208"/>
                      </a:cubicBezTo>
                      <a:cubicBezTo>
                        <a:pt x="1" y="315"/>
                        <a:pt x="65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15"/>
                        <a:pt x="6577" y="208"/>
                      </a:cubicBezTo>
                      <a:cubicBezTo>
                        <a:pt x="6627" y="101"/>
                        <a:pt x="6563" y="1"/>
                        <a:pt x="64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45"/>
                <p:cNvSpPr/>
                <p:nvPr/>
              </p:nvSpPr>
              <p:spPr>
                <a:xfrm>
                  <a:off x="2261300" y="1532475"/>
                  <a:ext cx="165525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4" y="208"/>
                      </a:cubicBezTo>
                      <a:cubicBezTo>
                        <a:pt x="1" y="315"/>
                        <a:pt x="58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29"/>
                        <a:pt x="6578" y="208"/>
                      </a:cubicBezTo>
                      <a:cubicBezTo>
                        <a:pt x="6620" y="101"/>
                        <a:pt x="6556" y="1"/>
                        <a:pt x="64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45"/>
                <p:cNvSpPr/>
                <p:nvPr/>
              </p:nvSpPr>
              <p:spPr>
                <a:xfrm>
                  <a:off x="2228825" y="1621225"/>
                  <a:ext cx="1656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08" extrusionOk="0">
                      <a:moveTo>
                        <a:pt x="336" y="0"/>
                      </a:moveTo>
                      <a:cubicBezTo>
                        <a:pt x="214" y="0"/>
                        <a:pt x="93" y="86"/>
                        <a:pt x="50" y="207"/>
                      </a:cubicBezTo>
                      <a:cubicBezTo>
                        <a:pt x="0" y="314"/>
                        <a:pt x="64" y="407"/>
                        <a:pt x="179" y="407"/>
                      </a:cubicBezTo>
                      <a:lnTo>
                        <a:pt x="6298" y="407"/>
                      </a:lnTo>
                      <a:cubicBezTo>
                        <a:pt x="6413" y="407"/>
                        <a:pt x="6534" y="321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5"/>
                <p:cNvSpPr/>
                <p:nvPr/>
              </p:nvSpPr>
              <p:spPr>
                <a:xfrm>
                  <a:off x="2221325" y="1641925"/>
                  <a:ext cx="1655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5" extrusionOk="0">
                      <a:moveTo>
                        <a:pt x="329" y="0"/>
                      </a:moveTo>
                      <a:cubicBezTo>
                        <a:pt x="214" y="0"/>
                        <a:pt x="86" y="86"/>
                        <a:pt x="43" y="207"/>
                      </a:cubicBezTo>
                      <a:cubicBezTo>
                        <a:pt x="0" y="315"/>
                        <a:pt x="64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22"/>
                        <a:pt x="6577" y="207"/>
                      </a:cubicBezTo>
                      <a:cubicBezTo>
                        <a:pt x="6620" y="100"/>
                        <a:pt x="6563" y="0"/>
                        <a:pt x="64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45"/>
                <p:cNvSpPr/>
                <p:nvPr/>
              </p:nvSpPr>
              <p:spPr>
                <a:xfrm>
                  <a:off x="2184725" y="1742775"/>
                  <a:ext cx="165500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3" y="208"/>
                      </a:cubicBezTo>
                      <a:cubicBezTo>
                        <a:pt x="0" y="315"/>
                        <a:pt x="65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15"/>
                        <a:pt x="6577" y="208"/>
                      </a:cubicBezTo>
                      <a:cubicBezTo>
                        <a:pt x="6620" y="101"/>
                        <a:pt x="6563" y="1"/>
                        <a:pt x="644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45"/>
                <p:cNvSpPr/>
                <p:nvPr/>
              </p:nvSpPr>
              <p:spPr>
                <a:xfrm>
                  <a:off x="2177050" y="1763500"/>
                  <a:ext cx="165675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15" extrusionOk="0">
                      <a:moveTo>
                        <a:pt x="336" y="0"/>
                      </a:moveTo>
                      <a:cubicBezTo>
                        <a:pt x="214" y="0"/>
                        <a:pt x="93" y="93"/>
                        <a:pt x="50" y="207"/>
                      </a:cubicBezTo>
                      <a:cubicBezTo>
                        <a:pt x="0" y="314"/>
                        <a:pt x="65" y="414"/>
                        <a:pt x="179" y="414"/>
                      </a:cubicBezTo>
                      <a:lnTo>
                        <a:pt x="6299" y="414"/>
                      </a:lnTo>
                      <a:cubicBezTo>
                        <a:pt x="6413" y="414"/>
                        <a:pt x="6534" y="322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5"/>
                <p:cNvSpPr/>
                <p:nvPr/>
              </p:nvSpPr>
              <p:spPr>
                <a:xfrm>
                  <a:off x="2174375" y="1466075"/>
                  <a:ext cx="90175" cy="6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22" extrusionOk="0">
                      <a:moveTo>
                        <a:pt x="3360" y="0"/>
                      </a:moveTo>
                      <a:cubicBezTo>
                        <a:pt x="3315" y="0"/>
                        <a:pt x="3270" y="14"/>
                        <a:pt x="3235" y="43"/>
                      </a:cubicBezTo>
                      <a:lnTo>
                        <a:pt x="750" y="1957"/>
                      </a:lnTo>
                      <a:lnTo>
                        <a:pt x="436" y="1179"/>
                      </a:lnTo>
                      <a:cubicBezTo>
                        <a:pt x="403" y="1098"/>
                        <a:pt x="326" y="1049"/>
                        <a:pt x="243" y="1049"/>
                      </a:cubicBezTo>
                      <a:cubicBezTo>
                        <a:pt x="217" y="1049"/>
                        <a:pt x="190" y="1054"/>
                        <a:pt x="164" y="1065"/>
                      </a:cubicBezTo>
                      <a:cubicBezTo>
                        <a:pt x="57" y="1107"/>
                        <a:pt x="0" y="1236"/>
                        <a:pt x="50" y="1343"/>
                      </a:cubicBezTo>
                      <a:lnTo>
                        <a:pt x="464" y="2386"/>
                      </a:lnTo>
                      <a:cubicBezTo>
                        <a:pt x="493" y="2450"/>
                        <a:pt x="550" y="2493"/>
                        <a:pt x="607" y="2507"/>
                      </a:cubicBezTo>
                      <a:cubicBezTo>
                        <a:pt x="629" y="2521"/>
                        <a:pt x="643" y="2521"/>
                        <a:pt x="664" y="2521"/>
                      </a:cubicBezTo>
                      <a:cubicBezTo>
                        <a:pt x="707" y="2521"/>
                        <a:pt x="750" y="2507"/>
                        <a:pt x="793" y="2471"/>
                      </a:cubicBezTo>
                      <a:lnTo>
                        <a:pt x="3499" y="386"/>
                      </a:lnTo>
                      <a:cubicBezTo>
                        <a:pt x="3592" y="315"/>
                        <a:pt x="3606" y="172"/>
                        <a:pt x="3535" y="79"/>
                      </a:cubicBezTo>
                      <a:cubicBezTo>
                        <a:pt x="3493" y="29"/>
                        <a:pt x="3426" y="0"/>
                        <a:pt x="33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45"/>
                <p:cNvSpPr/>
                <p:nvPr/>
              </p:nvSpPr>
              <p:spPr>
                <a:xfrm>
                  <a:off x="2131350" y="1584375"/>
                  <a:ext cx="90175" cy="6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17" extrusionOk="0">
                      <a:moveTo>
                        <a:pt x="3364" y="1"/>
                      </a:moveTo>
                      <a:cubicBezTo>
                        <a:pt x="3316" y="1"/>
                        <a:pt x="3267" y="16"/>
                        <a:pt x="3228" y="46"/>
                      </a:cubicBezTo>
                      <a:lnTo>
                        <a:pt x="750" y="1952"/>
                      </a:lnTo>
                      <a:lnTo>
                        <a:pt x="436" y="1181"/>
                      </a:lnTo>
                      <a:cubicBezTo>
                        <a:pt x="403" y="1098"/>
                        <a:pt x="318" y="1046"/>
                        <a:pt x="232" y="1046"/>
                      </a:cubicBezTo>
                      <a:cubicBezTo>
                        <a:pt x="207" y="1046"/>
                        <a:pt x="182" y="1050"/>
                        <a:pt x="157" y="1060"/>
                      </a:cubicBezTo>
                      <a:cubicBezTo>
                        <a:pt x="50" y="1110"/>
                        <a:pt x="0" y="1231"/>
                        <a:pt x="43" y="1338"/>
                      </a:cubicBezTo>
                      <a:lnTo>
                        <a:pt x="464" y="2381"/>
                      </a:lnTo>
                      <a:cubicBezTo>
                        <a:pt x="493" y="2445"/>
                        <a:pt x="543" y="2488"/>
                        <a:pt x="607" y="2509"/>
                      </a:cubicBezTo>
                      <a:cubicBezTo>
                        <a:pt x="629" y="2517"/>
                        <a:pt x="643" y="2517"/>
                        <a:pt x="664" y="2517"/>
                      </a:cubicBezTo>
                      <a:cubicBezTo>
                        <a:pt x="707" y="2517"/>
                        <a:pt x="757" y="2502"/>
                        <a:pt x="793" y="2474"/>
                      </a:cubicBezTo>
                      <a:lnTo>
                        <a:pt x="3499" y="381"/>
                      </a:lnTo>
                      <a:cubicBezTo>
                        <a:pt x="3585" y="310"/>
                        <a:pt x="3606" y="167"/>
                        <a:pt x="3535" y="82"/>
                      </a:cubicBezTo>
                      <a:cubicBezTo>
                        <a:pt x="3494" y="28"/>
                        <a:pt x="3429" y="1"/>
                        <a:pt x="33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45"/>
                <p:cNvSpPr/>
                <p:nvPr/>
              </p:nvSpPr>
              <p:spPr>
                <a:xfrm>
                  <a:off x="2571575" y="1343075"/>
                  <a:ext cx="602350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4" h="1672" extrusionOk="0">
                      <a:moveTo>
                        <a:pt x="608" y="1"/>
                      </a:moveTo>
                      <a:lnTo>
                        <a:pt x="1" y="1671"/>
                      </a:lnTo>
                      <a:lnTo>
                        <a:pt x="23487" y="1671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45"/>
                <p:cNvSpPr/>
                <p:nvPr/>
              </p:nvSpPr>
              <p:spPr>
                <a:xfrm>
                  <a:off x="2548900" y="1405550"/>
                  <a:ext cx="602375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5" h="1672" extrusionOk="0">
                      <a:moveTo>
                        <a:pt x="608" y="1"/>
                      </a:moveTo>
                      <a:lnTo>
                        <a:pt x="1" y="1672"/>
                      </a:lnTo>
                      <a:lnTo>
                        <a:pt x="23480" y="1672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74" name="Google Shape;674;p45"/>
            <p:cNvSpPr/>
            <p:nvPr/>
          </p:nvSpPr>
          <p:spPr>
            <a:xfrm rot="554922">
              <a:off x="1920975" y="3151901"/>
              <a:ext cx="175126" cy="68700"/>
            </a:xfrm>
            <a:custGeom>
              <a:avLst/>
              <a:gdLst/>
              <a:ahLst/>
              <a:cxnLst/>
              <a:rect l="l" t="t" r="r" b="b"/>
              <a:pathLst>
                <a:path w="1272" h="499" extrusionOk="0">
                  <a:moveTo>
                    <a:pt x="964" y="1"/>
                  </a:moveTo>
                  <a:cubicBezTo>
                    <a:pt x="878" y="1"/>
                    <a:pt x="784" y="7"/>
                    <a:pt x="693" y="26"/>
                  </a:cubicBezTo>
                  <a:cubicBezTo>
                    <a:pt x="429" y="76"/>
                    <a:pt x="0" y="255"/>
                    <a:pt x="0" y="255"/>
                  </a:cubicBezTo>
                  <a:cubicBezTo>
                    <a:pt x="32" y="255"/>
                    <a:pt x="301" y="498"/>
                    <a:pt x="672" y="498"/>
                  </a:cubicBezTo>
                  <a:cubicBezTo>
                    <a:pt x="722" y="498"/>
                    <a:pt x="775" y="494"/>
                    <a:pt x="829" y="483"/>
                  </a:cubicBezTo>
                  <a:cubicBezTo>
                    <a:pt x="1271" y="391"/>
                    <a:pt x="1271" y="26"/>
                    <a:pt x="1271" y="26"/>
                  </a:cubicBezTo>
                  <a:cubicBezTo>
                    <a:pt x="1271" y="26"/>
                    <a:pt x="1135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4B371646-917F-4733-AA2D-6B112DE4D23C}"/>
              </a:ext>
            </a:extLst>
          </p:cNvPr>
          <p:cNvSpPr/>
          <p:nvPr/>
        </p:nvSpPr>
        <p:spPr>
          <a:xfrm>
            <a:off x="6366778" y="979723"/>
            <a:ext cx="1080320" cy="992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819B81-1A44-4D79-A848-0DAA832513FB}"/>
              </a:ext>
            </a:extLst>
          </p:cNvPr>
          <p:cNvGrpSpPr/>
          <p:nvPr/>
        </p:nvGrpSpPr>
        <p:grpSpPr>
          <a:xfrm>
            <a:off x="7636614" y="3615166"/>
            <a:ext cx="1397589" cy="1353561"/>
            <a:chOff x="3479610" y="70733"/>
            <a:chExt cx="2631871" cy="2597515"/>
          </a:xfrm>
        </p:grpSpPr>
        <p:sp>
          <p:nvSpPr>
            <p:cNvPr id="65" name="Google Shape;819;p48">
              <a:extLst>
                <a:ext uri="{FF2B5EF4-FFF2-40B4-BE49-F238E27FC236}">
                  <a16:creationId xmlns:a16="http://schemas.microsoft.com/office/drawing/2014/main" id="{8F28BC4A-CE9F-4ED0-9A96-45D32F548D7F}"/>
                </a:ext>
              </a:extLst>
            </p:cNvPr>
            <p:cNvSpPr/>
            <p:nvPr/>
          </p:nvSpPr>
          <p:spPr>
            <a:xfrm>
              <a:off x="3535681" y="1028863"/>
              <a:ext cx="1219809" cy="1614363"/>
            </a:xfrm>
            <a:custGeom>
              <a:avLst/>
              <a:gdLst/>
              <a:ahLst/>
              <a:cxnLst/>
              <a:rect l="l" t="t" r="r" b="b"/>
              <a:pathLst>
                <a:path w="67852" h="89799" extrusionOk="0">
                  <a:moveTo>
                    <a:pt x="33918" y="1"/>
                  </a:moveTo>
                  <a:cubicBezTo>
                    <a:pt x="33775" y="1"/>
                    <a:pt x="33631" y="4"/>
                    <a:pt x="33487" y="11"/>
                  </a:cubicBezTo>
                  <a:cubicBezTo>
                    <a:pt x="28898" y="227"/>
                    <a:pt x="25190" y="3994"/>
                    <a:pt x="25065" y="8598"/>
                  </a:cubicBezTo>
                  <a:cubicBezTo>
                    <a:pt x="25024" y="10233"/>
                    <a:pt x="25422" y="11768"/>
                    <a:pt x="26152" y="13095"/>
                  </a:cubicBezTo>
                  <a:cubicBezTo>
                    <a:pt x="26252" y="13261"/>
                    <a:pt x="26335" y="13435"/>
                    <a:pt x="26401" y="13634"/>
                  </a:cubicBezTo>
                  <a:cubicBezTo>
                    <a:pt x="28002" y="17625"/>
                    <a:pt x="24974" y="21956"/>
                    <a:pt x="20668" y="21956"/>
                  </a:cubicBezTo>
                  <a:lnTo>
                    <a:pt x="1" y="21956"/>
                  </a:lnTo>
                  <a:lnTo>
                    <a:pt x="1" y="69497"/>
                  </a:lnTo>
                  <a:cubicBezTo>
                    <a:pt x="1" y="80706"/>
                    <a:pt x="9094" y="89799"/>
                    <a:pt x="20303" y="89799"/>
                  </a:cubicBezTo>
                  <a:lnTo>
                    <a:pt x="67852" y="89799"/>
                  </a:lnTo>
                  <a:lnTo>
                    <a:pt x="67852" y="69007"/>
                  </a:lnTo>
                  <a:cubicBezTo>
                    <a:pt x="67852" y="65538"/>
                    <a:pt x="65002" y="62903"/>
                    <a:pt x="61813" y="62903"/>
                  </a:cubicBezTo>
                  <a:cubicBezTo>
                    <a:pt x="61082" y="62903"/>
                    <a:pt x="60333" y="63042"/>
                    <a:pt x="59597" y="63341"/>
                  </a:cubicBezTo>
                  <a:cubicBezTo>
                    <a:pt x="59406" y="63415"/>
                    <a:pt x="59232" y="63498"/>
                    <a:pt x="59066" y="63589"/>
                  </a:cubicBezTo>
                  <a:cubicBezTo>
                    <a:pt x="57784" y="64306"/>
                    <a:pt x="56310" y="64714"/>
                    <a:pt x="54738" y="64714"/>
                  </a:cubicBezTo>
                  <a:cubicBezTo>
                    <a:pt x="54580" y="64714"/>
                    <a:pt x="54422" y="64710"/>
                    <a:pt x="54262" y="64701"/>
                  </a:cubicBezTo>
                  <a:cubicBezTo>
                    <a:pt x="49765" y="64461"/>
                    <a:pt x="46123" y="60802"/>
                    <a:pt x="45907" y="56305"/>
                  </a:cubicBezTo>
                  <a:cubicBezTo>
                    <a:pt x="45666" y="51219"/>
                    <a:pt x="49707" y="47021"/>
                    <a:pt x="54735" y="47021"/>
                  </a:cubicBezTo>
                  <a:cubicBezTo>
                    <a:pt x="56328" y="47021"/>
                    <a:pt x="57805" y="47436"/>
                    <a:pt x="59091" y="48174"/>
                  </a:cubicBezTo>
                  <a:cubicBezTo>
                    <a:pt x="59256" y="48265"/>
                    <a:pt x="59439" y="48348"/>
                    <a:pt x="59622" y="48423"/>
                  </a:cubicBezTo>
                  <a:cubicBezTo>
                    <a:pt x="60359" y="48724"/>
                    <a:pt x="61109" y="48863"/>
                    <a:pt x="61841" y="48863"/>
                  </a:cubicBezTo>
                  <a:cubicBezTo>
                    <a:pt x="65006" y="48863"/>
                    <a:pt x="67835" y="46256"/>
                    <a:pt x="67835" y="42806"/>
                  </a:cubicBezTo>
                  <a:lnTo>
                    <a:pt x="67835" y="21940"/>
                  </a:lnTo>
                  <a:lnTo>
                    <a:pt x="46969" y="21940"/>
                  </a:lnTo>
                  <a:cubicBezTo>
                    <a:pt x="42729" y="21940"/>
                    <a:pt x="39742" y="17650"/>
                    <a:pt x="41360" y="13726"/>
                  </a:cubicBezTo>
                  <a:cubicBezTo>
                    <a:pt x="41435" y="13543"/>
                    <a:pt x="41526" y="13369"/>
                    <a:pt x="41609" y="13203"/>
                  </a:cubicBezTo>
                  <a:cubicBezTo>
                    <a:pt x="42339" y="11917"/>
                    <a:pt x="42762" y="10424"/>
                    <a:pt x="42762" y="8847"/>
                  </a:cubicBezTo>
                  <a:cubicBezTo>
                    <a:pt x="42762" y="3954"/>
                    <a:pt x="38807" y="1"/>
                    <a:pt x="33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20;p48">
              <a:extLst>
                <a:ext uri="{FF2B5EF4-FFF2-40B4-BE49-F238E27FC236}">
                  <a16:creationId xmlns:a16="http://schemas.microsoft.com/office/drawing/2014/main" id="{921182A1-02D4-4E06-878E-CA0A3EA4FE0B}"/>
                </a:ext>
              </a:extLst>
            </p:cNvPr>
            <p:cNvSpPr/>
            <p:nvPr/>
          </p:nvSpPr>
          <p:spPr>
            <a:xfrm>
              <a:off x="4470153" y="1409553"/>
              <a:ext cx="1641328" cy="1258695"/>
            </a:xfrm>
            <a:custGeom>
              <a:avLst/>
              <a:gdLst/>
              <a:ahLst/>
              <a:cxnLst/>
              <a:rect l="l" t="t" r="r" b="b"/>
              <a:pathLst>
                <a:path w="91299" h="70015" extrusionOk="0">
                  <a:moveTo>
                    <a:pt x="23530" y="0"/>
                  </a:moveTo>
                  <a:lnTo>
                    <a:pt x="22559" y="20842"/>
                  </a:lnTo>
                  <a:cubicBezTo>
                    <a:pt x="22402" y="24190"/>
                    <a:pt x="19616" y="26626"/>
                    <a:pt x="16558" y="26626"/>
                  </a:cubicBezTo>
                  <a:cubicBezTo>
                    <a:pt x="15737" y="26626"/>
                    <a:pt x="14895" y="26450"/>
                    <a:pt x="14080" y="26069"/>
                  </a:cubicBezTo>
                  <a:cubicBezTo>
                    <a:pt x="13897" y="25986"/>
                    <a:pt x="13731" y="25895"/>
                    <a:pt x="13565" y="25795"/>
                  </a:cubicBezTo>
                  <a:cubicBezTo>
                    <a:pt x="12313" y="25007"/>
                    <a:pt x="10844" y="24517"/>
                    <a:pt x="9259" y="24443"/>
                  </a:cubicBezTo>
                  <a:cubicBezTo>
                    <a:pt x="9116" y="24436"/>
                    <a:pt x="8973" y="24432"/>
                    <a:pt x="8830" y="24432"/>
                  </a:cubicBezTo>
                  <a:cubicBezTo>
                    <a:pt x="4001" y="24432"/>
                    <a:pt x="0" y="28355"/>
                    <a:pt x="0" y="33287"/>
                  </a:cubicBezTo>
                  <a:cubicBezTo>
                    <a:pt x="0" y="37883"/>
                    <a:pt x="3601" y="41766"/>
                    <a:pt x="8181" y="42106"/>
                  </a:cubicBezTo>
                  <a:cubicBezTo>
                    <a:pt x="8407" y="42124"/>
                    <a:pt x="8632" y="42132"/>
                    <a:pt x="8855" y="42132"/>
                  </a:cubicBezTo>
                  <a:cubicBezTo>
                    <a:pt x="10237" y="42132"/>
                    <a:pt x="11557" y="41807"/>
                    <a:pt x="12736" y="41235"/>
                  </a:cubicBezTo>
                  <a:cubicBezTo>
                    <a:pt x="12902" y="41152"/>
                    <a:pt x="13092" y="41078"/>
                    <a:pt x="13283" y="41003"/>
                  </a:cubicBezTo>
                  <a:cubicBezTo>
                    <a:pt x="13940" y="40775"/>
                    <a:pt x="14601" y="40668"/>
                    <a:pt x="15245" y="40668"/>
                  </a:cubicBezTo>
                  <a:cubicBezTo>
                    <a:pt x="18582" y="40668"/>
                    <a:pt x="21497" y="43523"/>
                    <a:pt x="21323" y="47118"/>
                  </a:cubicBezTo>
                  <a:lnTo>
                    <a:pt x="20360" y="67777"/>
                  </a:lnTo>
                  <a:lnTo>
                    <a:pt x="67843" y="69992"/>
                  </a:lnTo>
                  <a:cubicBezTo>
                    <a:pt x="68165" y="70007"/>
                    <a:pt x="68486" y="70014"/>
                    <a:pt x="68806" y="70014"/>
                  </a:cubicBezTo>
                  <a:cubicBezTo>
                    <a:pt x="79584" y="70014"/>
                    <a:pt x="88575" y="61539"/>
                    <a:pt x="89075" y="50660"/>
                  </a:cubicBezTo>
                  <a:lnTo>
                    <a:pt x="91298" y="3170"/>
                  </a:lnTo>
                  <a:lnTo>
                    <a:pt x="70523" y="2199"/>
                  </a:lnTo>
                  <a:cubicBezTo>
                    <a:pt x="70424" y="2194"/>
                    <a:pt x="70326" y="2192"/>
                    <a:pt x="70229" y="2192"/>
                  </a:cubicBezTo>
                  <a:cubicBezTo>
                    <a:pt x="66113" y="2192"/>
                    <a:pt x="63097" y="6250"/>
                    <a:pt x="64491" y="10180"/>
                  </a:cubicBezTo>
                  <a:cubicBezTo>
                    <a:pt x="64558" y="10380"/>
                    <a:pt x="64632" y="10554"/>
                    <a:pt x="64715" y="10720"/>
                  </a:cubicBezTo>
                  <a:cubicBezTo>
                    <a:pt x="65445" y="12163"/>
                    <a:pt x="65777" y="13823"/>
                    <a:pt x="65611" y="15565"/>
                  </a:cubicBezTo>
                  <a:cubicBezTo>
                    <a:pt x="65163" y="20054"/>
                    <a:pt x="61338" y="23522"/>
                    <a:pt x="56825" y="23522"/>
                  </a:cubicBezTo>
                  <a:cubicBezTo>
                    <a:pt x="56820" y="23522"/>
                    <a:pt x="56815" y="23522"/>
                    <a:pt x="56810" y="23522"/>
                  </a:cubicBezTo>
                  <a:cubicBezTo>
                    <a:pt x="51731" y="23522"/>
                    <a:pt x="47740" y="19285"/>
                    <a:pt x="47981" y="14271"/>
                  </a:cubicBezTo>
                  <a:cubicBezTo>
                    <a:pt x="48047" y="12686"/>
                    <a:pt x="48536" y="11218"/>
                    <a:pt x="49325" y="9965"/>
                  </a:cubicBezTo>
                  <a:cubicBezTo>
                    <a:pt x="49432" y="9807"/>
                    <a:pt x="49524" y="9633"/>
                    <a:pt x="49607" y="9450"/>
                  </a:cubicBezTo>
                  <a:cubicBezTo>
                    <a:pt x="51399" y="5601"/>
                    <a:pt x="48619" y="1170"/>
                    <a:pt x="44380" y="971"/>
                  </a:cubicBezTo>
                  <a:lnTo>
                    <a:pt x="23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1;p48">
              <a:extLst>
                <a:ext uri="{FF2B5EF4-FFF2-40B4-BE49-F238E27FC236}">
                  <a16:creationId xmlns:a16="http://schemas.microsoft.com/office/drawing/2014/main" id="{3C376138-AF3E-41F8-8038-90AAC29616CA}"/>
                </a:ext>
              </a:extLst>
            </p:cNvPr>
            <p:cNvSpPr/>
            <p:nvPr/>
          </p:nvSpPr>
          <p:spPr>
            <a:xfrm>
              <a:off x="3479610" y="70733"/>
              <a:ext cx="1642514" cy="1279315"/>
            </a:xfrm>
            <a:custGeom>
              <a:avLst/>
              <a:gdLst/>
              <a:ahLst/>
              <a:cxnLst/>
              <a:rect l="l" t="t" r="r" b="b"/>
              <a:pathLst>
                <a:path w="91365" h="71162" extrusionOk="0">
                  <a:moveTo>
                    <a:pt x="67295" y="0"/>
                  </a:moveTo>
                  <a:lnTo>
                    <a:pt x="19821" y="2381"/>
                  </a:lnTo>
                  <a:cubicBezTo>
                    <a:pt x="8620" y="2946"/>
                    <a:pt x="0" y="12487"/>
                    <a:pt x="556" y="23688"/>
                  </a:cubicBezTo>
                  <a:lnTo>
                    <a:pt x="2945" y="71162"/>
                  </a:lnTo>
                  <a:lnTo>
                    <a:pt x="23712" y="70116"/>
                  </a:lnTo>
                  <a:cubicBezTo>
                    <a:pt x="27977" y="69901"/>
                    <a:pt x="30756" y="65445"/>
                    <a:pt x="28956" y="61579"/>
                  </a:cubicBezTo>
                  <a:cubicBezTo>
                    <a:pt x="28873" y="61397"/>
                    <a:pt x="28773" y="61231"/>
                    <a:pt x="28674" y="61065"/>
                  </a:cubicBezTo>
                  <a:cubicBezTo>
                    <a:pt x="27811" y="59696"/>
                    <a:pt x="27313" y="58078"/>
                    <a:pt x="27321" y="56319"/>
                  </a:cubicBezTo>
                  <a:cubicBezTo>
                    <a:pt x="27338" y="51814"/>
                    <a:pt x="30806" y="47997"/>
                    <a:pt x="35303" y="47557"/>
                  </a:cubicBezTo>
                  <a:cubicBezTo>
                    <a:pt x="35595" y="47529"/>
                    <a:pt x="35885" y="47515"/>
                    <a:pt x="36172" y="47515"/>
                  </a:cubicBezTo>
                  <a:cubicBezTo>
                    <a:pt x="40857" y="47515"/>
                    <a:pt x="44767" y="51199"/>
                    <a:pt x="44994" y="55929"/>
                  </a:cubicBezTo>
                  <a:cubicBezTo>
                    <a:pt x="45077" y="57514"/>
                    <a:pt x="44736" y="59015"/>
                    <a:pt x="44064" y="60335"/>
                  </a:cubicBezTo>
                  <a:cubicBezTo>
                    <a:pt x="43981" y="60500"/>
                    <a:pt x="43907" y="60691"/>
                    <a:pt x="43832" y="60874"/>
                  </a:cubicBezTo>
                  <a:cubicBezTo>
                    <a:pt x="42465" y="64773"/>
                    <a:pt x="45459" y="68805"/>
                    <a:pt x="49546" y="68805"/>
                  </a:cubicBezTo>
                  <a:cubicBezTo>
                    <a:pt x="49651" y="68805"/>
                    <a:pt x="49757" y="68803"/>
                    <a:pt x="49864" y="68797"/>
                  </a:cubicBezTo>
                  <a:lnTo>
                    <a:pt x="70697" y="67752"/>
                  </a:lnTo>
                  <a:lnTo>
                    <a:pt x="69652" y="46919"/>
                  </a:lnTo>
                  <a:cubicBezTo>
                    <a:pt x="69471" y="43365"/>
                    <a:pt x="72345" y="40549"/>
                    <a:pt x="75625" y="40549"/>
                  </a:cubicBezTo>
                  <a:cubicBezTo>
                    <a:pt x="76266" y="40549"/>
                    <a:pt x="76923" y="40656"/>
                    <a:pt x="77575" y="40887"/>
                  </a:cubicBezTo>
                  <a:cubicBezTo>
                    <a:pt x="77758" y="40962"/>
                    <a:pt x="77949" y="41036"/>
                    <a:pt x="78114" y="41119"/>
                  </a:cubicBezTo>
                  <a:cubicBezTo>
                    <a:pt x="79314" y="41723"/>
                    <a:pt x="80671" y="42059"/>
                    <a:pt x="82092" y="42059"/>
                  </a:cubicBezTo>
                  <a:cubicBezTo>
                    <a:pt x="82234" y="42059"/>
                    <a:pt x="82377" y="42055"/>
                    <a:pt x="82520" y="42048"/>
                  </a:cubicBezTo>
                  <a:cubicBezTo>
                    <a:pt x="87540" y="41799"/>
                    <a:pt x="91364" y="37419"/>
                    <a:pt x="90883" y="32358"/>
                  </a:cubicBezTo>
                  <a:cubicBezTo>
                    <a:pt x="90441" y="27842"/>
                    <a:pt x="86595" y="24374"/>
                    <a:pt x="82081" y="24374"/>
                  </a:cubicBezTo>
                  <a:cubicBezTo>
                    <a:pt x="82017" y="24374"/>
                    <a:pt x="81953" y="24375"/>
                    <a:pt x="81890" y="24376"/>
                  </a:cubicBezTo>
                  <a:cubicBezTo>
                    <a:pt x="80247" y="24418"/>
                    <a:pt x="78737" y="24891"/>
                    <a:pt x="77451" y="25687"/>
                  </a:cubicBezTo>
                  <a:cubicBezTo>
                    <a:pt x="77285" y="25787"/>
                    <a:pt x="77119" y="25870"/>
                    <a:pt x="76928" y="25969"/>
                  </a:cubicBezTo>
                  <a:cubicBezTo>
                    <a:pt x="76111" y="26345"/>
                    <a:pt x="75269" y="26518"/>
                    <a:pt x="74445" y="26518"/>
                  </a:cubicBezTo>
                  <a:cubicBezTo>
                    <a:pt x="71338" y="26518"/>
                    <a:pt x="68503" y="24050"/>
                    <a:pt x="68333" y="20659"/>
                  </a:cubicBezTo>
                  <a:lnTo>
                    <a:pt x="67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2;p48">
              <a:extLst>
                <a:ext uri="{FF2B5EF4-FFF2-40B4-BE49-F238E27FC236}">
                  <a16:creationId xmlns:a16="http://schemas.microsoft.com/office/drawing/2014/main" id="{708D355A-55AC-4603-82BB-EEE66517E62A}"/>
                </a:ext>
              </a:extLst>
            </p:cNvPr>
            <p:cNvSpPr/>
            <p:nvPr/>
          </p:nvSpPr>
          <p:spPr>
            <a:xfrm>
              <a:off x="4819758" y="100415"/>
              <a:ext cx="1219666" cy="1614363"/>
            </a:xfrm>
            <a:custGeom>
              <a:avLst/>
              <a:gdLst/>
              <a:ahLst/>
              <a:cxnLst/>
              <a:rect l="l" t="t" r="r" b="b"/>
              <a:pathLst>
                <a:path w="67844" h="89799" extrusionOk="0">
                  <a:moveTo>
                    <a:pt x="1" y="0"/>
                  </a:moveTo>
                  <a:lnTo>
                    <a:pt x="1" y="20800"/>
                  </a:lnTo>
                  <a:cubicBezTo>
                    <a:pt x="1" y="24267"/>
                    <a:pt x="2846" y="26900"/>
                    <a:pt x="6031" y="26900"/>
                  </a:cubicBezTo>
                  <a:cubicBezTo>
                    <a:pt x="6765" y="26900"/>
                    <a:pt x="7517" y="26760"/>
                    <a:pt x="8256" y="26459"/>
                  </a:cubicBezTo>
                  <a:cubicBezTo>
                    <a:pt x="8439" y="26392"/>
                    <a:pt x="8621" y="26309"/>
                    <a:pt x="8787" y="26210"/>
                  </a:cubicBezTo>
                  <a:cubicBezTo>
                    <a:pt x="10059" y="25499"/>
                    <a:pt x="11514" y="25092"/>
                    <a:pt x="13071" y="25092"/>
                  </a:cubicBezTo>
                  <a:cubicBezTo>
                    <a:pt x="13240" y="25092"/>
                    <a:pt x="13411" y="25097"/>
                    <a:pt x="13583" y="25106"/>
                  </a:cubicBezTo>
                  <a:cubicBezTo>
                    <a:pt x="18088" y="25339"/>
                    <a:pt x="21730" y="29006"/>
                    <a:pt x="21946" y="33503"/>
                  </a:cubicBezTo>
                  <a:cubicBezTo>
                    <a:pt x="22186" y="38589"/>
                    <a:pt x="18138" y="42779"/>
                    <a:pt x="13110" y="42779"/>
                  </a:cubicBezTo>
                  <a:cubicBezTo>
                    <a:pt x="11525" y="42779"/>
                    <a:pt x="10040" y="42364"/>
                    <a:pt x="8754" y="41625"/>
                  </a:cubicBezTo>
                  <a:cubicBezTo>
                    <a:pt x="8588" y="41534"/>
                    <a:pt x="8414" y="41443"/>
                    <a:pt x="8223" y="41376"/>
                  </a:cubicBezTo>
                  <a:cubicBezTo>
                    <a:pt x="7486" y="41073"/>
                    <a:pt x="6735" y="40933"/>
                    <a:pt x="6002" y="40933"/>
                  </a:cubicBezTo>
                  <a:cubicBezTo>
                    <a:pt x="2841" y="40933"/>
                    <a:pt x="9" y="43544"/>
                    <a:pt x="9" y="46985"/>
                  </a:cubicBezTo>
                  <a:lnTo>
                    <a:pt x="9" y="67851"/>
                  </a:lnTo>
                  <a:lnTo>
                    <a:pt x="20876" y="67851"/>
                  </a:lnTo>
                  <a:cubicBezTo>
                    <a:pt x="25115" y="67851"/>
                    <a:pt x="28102" y="72149"/>
                    <a:pt x="26484" y="76065"/>
                  </a:cubicBezTo>
                  <a:cubicBezTo>
                    <a:pt x="26418" y="76256"/>
                    <a:pt x="26318" y="76430"/>
                    <a:pt x="26227" y="76596"/>
                  </a:cubicBezTo>
                  <a:cubicBezTo>
                    <a:pt x="25505" y="77882"/>
                    <a:pt x="25074" y="79376"/>
                    <a:pt x="25074" y="80952"/>
                  </a:cubicBezTo>
                  <a:cubicBezTo>
                    <a:pt x="25074" y="85837"/>
                    <a:pt x="29029" y="89798"/>
                    <a:pt x="33919" y="89798"/>
                  </a:cubicBezTo>
                  <a:cubicBezTo>
                    <a:pt x="34062" y="89798"/>
                    <a:pt x="34205" y="89795"/>
                    <a:pt x="34350" y="89788"/>
                  </a:cubicBezTo>
                  <a:cubicBezTo>
                    <a:pt x="38946" y="89572"/>
                    <a:pt x="42646" y="85806"/>
                    <a:pt x="42771" y="81201"/>
                  </a:cubicBezTo>
                  <a:cubicBezTo>
                    <a:pt x="42812" y="79558"/>
                    <a:pt x="42414" y="78023"/>
                    <a:pt x="41684" y="76696"/>
                  </a:cubicBezTo>
                  <a:cubicBezTo>
                    <a:pt x="41584" y="76530"/>
                    <a:pt x="41501" y="76356"/>
                    <a:pt x="41435" y="76157"/>
                  </a:cubicBezTo>
                  <a:cubicBezTo>
                    <a:pt x="39834" y="72166"/>
                    <a:pt x="42862" y="67843"/>
                    <a:pt x="47168" y="67843"/>
                  </a:cubicBezTo>
                  <a:lnTo>
                    <a:pt x="67844" y="67843"/>
                  </a:lnTo>
                  <a:lnTo>
                    <a:pt x="67844" y="20311"/>
                  </a:lnTo>
                  <a:cubicBezTo>
                    <a:pt x="67844" y="9102"/>
                    <a:pt x="58750" y="0"/>
                    <a:pt x="47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70602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6928875" cy="912834"/>
          </a:xfrm>
        </p:spPr>
        <p:txBody>
          <a:bodyPr>
            <a:normAutofit/>
          </a:bodyPr>
          <a:lstStyle/>
          <a:p>
            <a:pPr algn="ctr"/>
            <a:r>
              <a:rPr lang="en-US"/>
              <a:t>Sơ đồ Usecase tổng quan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43" descr="Diagram, schematic&#10;&#10;Description automatically generated">
            <a:extLst>
              <a:ext uri="{FF2B5EF4-FFF2-40B4-BE49-F238E27FC236}">
                <a16:creationId xmlns:a16="http://schemas.microsoft.com/office/drawing/2014/main" id="{81205D09-C406-40CF-8ED9-C706EB8B5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06" y="535405"/>
            <a:ext cx="6928875" cy="4464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0534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5"/>
          <p:cNvSpPr txBox="1">
            <a:spLocks noGrp="1"/>
          </p:cNvSpPr>
          <p:nvPr>
            <p:ph type="title"/>
          </p:nvPr>
        </p:nvSpPr>
        <p:spPr>
          <a:xfrm>
            <a:off x="4884338" y="2554666"/>
            <a:ext cx="4045200" cy="15242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Phân tích yêu cầu phần mềm</a:t>
            </a:r>
            <a:endParaRPr/>
          </a:p>
        </p:txBody>
      </p:sp>
      <p:grpSp>
        <p:nvGrpSpPr>
          <p:cNvPr id="620" name="Google Shape;620;p45"/>
          <p:cNvGrpSpPr/>
          <p:nvPr/>
        </p:nvGrpSpPr>
        <p:grpSpPr>
          <a:xfrm>
            <a:off x="-1235250" y="1424294"/>
            <a:ext cx="6405117" cy="3767288"/>
            <a:chOff x="-1235250" y="1424294"/>
            <a:chExt cx="6405117" cy="3767288"/>
          </a:xfrm>
        </p:grpSpPr>
        <p:grpSp>
          <p:nvGrpSpPr>
            <p:cNvPr id="621" name="Google Shape;621;p45"/>
            <p:cNvGrpSpPr/>
            <p:nvPr/>
          </p:nvGrpSpPr>
          <p:grpSpPr>
            <a:xfrm>
              <a:off x="-1235250" y="1424294"/>
              <a:ext cx="6405117" cy="3767288"/>
              <a:chOff x="-1235250" y="1424294"/>
              <a:chExt cx="6405117" cy="3767288"/>
            </a:xfrm>
          </p:grpSpPr>
          <p:grpSp>
            <p:nvGrpSpPr>
              <p:cNvPr id="622" name="Google Shape;622;p45"/>
              <p:cNvGrpSpPr/>
              <p:nvPr/>
            </p:nvGrpSpPr>
            <p:grpSpPr>
              <a:xfrm>
                <a:off x="-1235250" y="1463875"/>
                <a:ext cx="6405117" cy="3727707"/>
                <a:chOff x="324036" y="2696006"/>
                <a:chExt cx="3567317" cy="2156863"/>
              </a:xfrm>
            </p:grpSpPr>
            <p:sp>
              <p:nvSpPr>
                <p:cNvPr id="623" name="Google Shape;623;p45"/>
                <p:cNvSpPr/>
                <p:nvPr/>
              </p:nvSpPr>
              <p:spPr>
                <a:xfrm>
                  <a:off x="324036" y="2696006"/>
                  <a:ext cx="3567317" cy="215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64" h="65748" extrusionOk="0">
                      <a:moveTo>
                        <a:pt x="80801" y="0"/>
                      </a:moveTo>
                      <a:cubicBezTo>
                        <a:pt x="75047" y="0"/>
                        <a:pt x="68755" y="1919"/>
                        <a:pt x="61905" y="6300"/>
                      </a:cubicBezTo>
                      <a:cubicBezTo>
                        <a:pt x="57465" y="9136"/>
                        <a:pt x="53250" y="10026"/>
                        <a:pt x="49158" y="10026"/>
                      </a:cubicBezTo>
                      <a:cubicBezTo>
                        <a:pt x="42250" y="10026"/>
                        <a:pt x="35689" y="7489"/>
                        <a:pt x="28975" y="7489"/>
                      </a:cubicBezTo>
                      <a:cubicBezTo>
                        <a:pt x="25535" y="7489"/>
                        <a:pt x="22054" y="8155"/>
                        <a:pt x="18466" y="10170"/>
                      </a:cubicBezTo>
                      <a:cubicBezTo>
                        <a:pt x="0" y="20532"/>
                        <a:pt x="24672" y="64976"/>
                        <a:pt x="24672" y="64976"/>
                      </a:cubicBezTo>
                      <a:lnTo>
                        <a:pt x="118260" y="65748"/>
                      </a:lnTo>
                      <a:cubicBezTo>
                        <a:pt x="118260" y="65748"/>
                        <a:pt x="131964" y="62391"/>
                        <a:pt x="125501" y="47653"/>
                      </a:cubicBezTo>
                      <a:cubicBezTo>
                        <a:pt x="121352" y="38191"/>
                        <a:pt x="116968" y="30336"/>
                        <a:pt x="108692" y="18189"/>
                      </a:cubicBezTo>
                      <a:cubicBezTo>
                        <a:pt x="101383" y="7447"/>
                        <a:pt x="92136" y="0"/>
                        <a:pt x="8080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532850" y="4540125"/>
                  <a:ext cx="331525" cy="4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1" h="1783" extrusionOk="0">
                      <a:moveTo>
                        <a:pt x="11731" y="0"/>
                      </a:moveTo>
                      <a:cubicBezTo>
                        <a:pt x="11647" y="0"/>
                        <a:pt x="11562" y="4"/>
                        <a:pt x="11475" y="11"/>
                      </a:cubicBezTo>
                      <a:lnTo>
                        <a:pt x="271" y="1025"/>
                      </a:lnTo>
                      <a:cubicBezTo>
                        <a:pt x="114" y="1040"/>
                        <a:pt x="0" y="1218"/>
                        <a:pt x="7" y="1418"/>
                      </a:cubicBezTo>
                      <a:cubicBezTo>
                        <a:pt x="14" y="1618"/>
                        <a:pt x="150" y="1782"/>
                        <a:pt x="314" y="1782"/>
                      </a:cubicBezTo>
                      <a:lnTo>
                        <a:pt x="11561" y="1761"/>
                      </a:lnTo>
                      <a:cubicBezTo>
                        <a:pt x="12468" y="1761"/>
                        <a:pt x="13261" y="1333"/>
                        <a:pt x="13232" y="797"/>
                      </a:cubicBezTo>
                      <a:cubicBezTo>
                        <a:pt x="13219" y="331"/>
                        <a:pt x="12539" y="0"/>
                        <a:pt x="117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75825" y="4375800"/>
                  <a:ext cx="409200" cy="17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8" h="6815" extrusionOk="0">
                      <a:moveTo>
                        <a:pt x="4799" y="1"/>
                      </a:moveTo>
                      <a:lnTo>
                        <a:pt x="0" y="5549"/>
                      </a:lnTo>
                      <a:cubicBezTo>
                        <a:pt x="4227" y="6611"/>
                        <a:pt x="9697" y="6814"/>
                        <a:pt x="12815" y="6814"/>
                      </a:cubicBezTo>
                      <a:cubicBezTo>
                        <a:pt x="14249" y="6814"/>
                        <a:pt x="15185" y="6771"/>
                        <a:pt x="15275" y="6749"/>
                      </a:cubicBezTo>
                      <a:cubicBezTo>
                        <a:pt x="15653" y="6649"/>
                        <a:pt x="16367" y="4528"/>
                        <a:pt x="16367" y="4528"/>
                      </a:cubicBezTo>
                      <a:cubicBezTo>
                        <a:pt x="16367" y="4528"/>
                        <a:pt x="8248" y="1786"/>
                        <a:pt x="4799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412525" y="4451600"/>
                  <a:ext cx="317775" cy="1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1" h="4865" extrusionOk="0">
                      <a:moveTo>
                        <a:pt x="6218" y="1"/>
                      </a:moveTo>
                      <a:cubicBezTo>
                        <a:pt x="5555" y="1"/>
                        <a:pt x="3438" y="777"/>
                        <a:pt x="1650" y="777"/>
                      </a:cubicBezTo>
                      <a:cubicBezTo>
                        <a:pt x="1264" y="777"/>
                        <a:pt x="894" y="741"/>
                        <a:pt x="557" y="653"/>
                      </a:cubicBezTo>
                      <a:lnTo>
                        <a:pt x="0" y="3060"/>
                      </a:lnTo>
                      <a:cubicBezTo>
                        <a:pt x="0" y="3060"/>
                        <a:pt x="2254" y="4005"/>
                        <a:pt x="4544" y="4005"/>
                      </a:cubicBezTo>
                      <a:cubicBezTo>
                        <a:pt x="4983" y="4005"/>
                        <a:pt x="5423" y="3971"/>
                        <a:pt x="5848" y="3888"/>
                      </a:cubicBezTo>
                      <a:cubicBezTo>
                        <a:pt x="8343" y="3397"/>
                        <a:pt x="8634" y="2976"/>
                        <a:pt x="8928" y="2976"/>
                      </a:cubicBezTo>
                      <a:cubicBezTo>
                        <a:pt x="8946" y="2976"/>
                        <a:pt x="8965" y="2978"/>
                        <a:pt x="8983" y="2981"/>
                      </a:cubicBezTo>
                      <a:cubicBezTo>
                        <a:pt x="9288" y="3043"/>
                        <a:pt x="11795" y="4865"/>
                        <a:pt x="12285" y="4865"/>
                      </a:cubicBezTo>
                      <a:cubicBezTo>
                        <a:pt x="12301" y="4865"/>
                        <a:pt x="12314" y="4863"/>
                        <a:pt x="12325" y="4859"/>
                      </a:cubicBezTo>
                      <a:cubicBezTo>
                        <a:pt x="12711" y="4731"/>
                        <a:pt x="10604" y="2724"/>
                        <a:pt x="10004" y="2081"/>
                      </a:cubicBezTo>
                      <a:cubicBezTo>
                        <a:pt x="9412" y="1432"/>
                        <a:pt x="6927" y="139"/>
                        <a:pt x="6327" y="11"/>
                      </a:cubicBezTo>
                      <a:cubicBezTo>
                        <a:pt x="6297" y="4"/>
                        <a:pt x="6260" y="1"/>
                        <a:pt x="6218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506050" y="4501650"/>
                  <a:ext cx="1930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1" h="2472" extrusionOk="0">
                      <a:moveTo>
                        <a:pt x="3324" y="1"/>
                      </a:moveTo>
                      <a:cubicBezTo>
                        <a:pt x="2623" y="1"/>
                        <a:pt x="1" y="658"/>
                        <a:pt x="1" y="658"/>
                      </a:cubicBezTo>
                      <a:cubicBezTo>
                        <a:pt x="1" y="658"/>
                        <a:pt x="2857" y="1886"/>
                        <a:pt x="3457" y="1893"/>
                      </a:cubicBezTo>
                      <a:cubicBezTo>
                        <a:pt x="4043" y="1893"/>
                        <a:pt x="6213" y="2015"/>
                        <a:pt x="7720" y="2472"/>
                      </a:cubicBezTo>
                      <a:cubicBezTo>
                        <a:pt x="6135" y="658"/>
                        <a:pt x="3828" y="144"/>
                        <a:pt x="3457" y="15"/>
                      </a:cubicBezTo>
                      <a:cubicBezTo>
                        <a:pt x="3428" y="5"/>
                        <a:pt x="3383" y="1"/>
                        <a:pt x="3324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397875" y="4485775"/>
                  <a:ext cx="261900" cy="8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6" h="3391" extrusionOk="0">
                      <a:moveTo>
                        <a:pt x="5056" y="0"/>
                      </a:moveTo>
                      <a:lnTo>
                        <a:pt x="1" y="1221"/>
                      </a:lnTo>
                      <a:cubicBezTo>
                        <a:pt x="1" y="1221"/>
                        <a:pt x="415" y="2614"/>
                        <a:pt x="2293" y="3199"/>
                      </a:cubicBezTo>
                      <a:cubicBezTo>
                        <a:pt x="2746" y="3340"/>
                        <a:pt x="3184" y="3391"/>
                        <a:pt x="3621" y="3391"/>
                      </a:cubicBezTo>
                      <a:cubicBezTo>
                        <a:pt x="4813" y="3391"/>
                        <a:pt x="5994" y="3009"/>
                        <a:pt x="7441" y="3009"/>
                      </a:cubicBezTo>
                      <a:cubicBezTo>
                        <a:pt x="7652" y="3009"/>
                        <a:pt x="7868" y="3017"/>
                        <a:pt x="8091" y="3035"/>
                      </a:cubicBezTo>
                      <a:cubicBezTo>
                        <a:pt x="8543" y="3074"/>
                        <a:pt x="9193" y="3153"/>
                        <a:pt x="9672" y="3153"/>
                      </a:cubicBezTo>
                      <a:cubicBezTo>
                        <a:pt x="10162" y="3153"/>
                        <a:pt x="10475" y="3071"/>
                        <a:pt x="10219" y="2778"/>
                      </a:cubicBezTo>
                      <a:cubicBezTo>
                        <a:pt x="9705" y="2200"/>
                        <a:pt x="6370" y="1678"/>
                        <a:pt x="5056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1597550" y="3734000"/>
                  <a:ext cx="660575" cy="88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3" h="35278" extrusionOk="0">
                      <a:moveTo>
                        <a:pt x="14266" y="1"/>
                      </a:moveTo>
                      <a:cubicBezTo>
                        <a:pt x="13203" y="1"/>
                        <a:pt x="12426" y="244"/>
                        <a:pt x="12426" y="244"/>
                      </a:cubicBezTo>
                      <a:cubicBezTo>
                        <a:pt x="6492" y="3157"/>
                        <a:pt x="3778" y="5293"/>
                        <a:pt x="1936" y="13240"/>
                      </a:cubicBezTo>
                      <a:cubicBezTo>
                        <a:pt x="101" y="21188"/>
                        <a:pt x="1" y="28750"/>
                        <a:pt x="965" y="34377"/>
                      </a:cubicBezTo>
                      <a:cubicBezTo>
                        <a:pt x="7556" y="34563"/>
                        <a:pt x="26422" y="35277"/>
                        <a:pt x="26422" y="35277"/>
                      </a:cubicBezTo>
                      <a:cubicBezTo>
                        <a:pt x="26422" y="35277"/>
                        <a:pt x="26065" y="23730"/>
                        <a:pt x="24137" y="14590"/>
                      </a:cubicBezTo>
                      <a:cubicBezTo>
                        <a:pt x="22302" y="5871"/>
                        <a:pt x="19674" y="2472"/>
                        <a:pt x="17453" y="929"/>
                      </a:cubicBezTo>
                      <a:cubicBezTo>
                        <a:pt x="16395" y="195"/>
                        <a:pt x="15216" y="1"/>
                        <a:pt x="142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1605775" y="3839525"/>
                  <a:ext cx="602525" cy="7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1" h="30379" extrusionOk="0">
                      <a:moveTo>
                        <a:pt x="8484" y="0"/>
                      </a:moveTo>
                      <a:lnTo>
                        <a:pt x="1986" y="12126"/>
                      </a:lnTo>
                      <a:lnTo>
                        <a:pt x="22" y="22209"/>
                      </a:lnTo>
                      <a:cubicBezTo>
                        <a:pt x="0" y="25115"/>
                        <a:pt x="229" y="27807"/>
                        <a:pt x="629" y="30163"/>
                      </a:cubicBezTo>
                      <a:cubicBezTo>
                        <a:pt x="649" y="30287"/>
                        <a:pt x="763" y="30378"/>
                        <a:pt x="893" y="30378"/>
                      </a:cubicBezTo>
                      <a:cubicBezTo>
                        <a:pt x="897" y="30378"/>
                        <a:pt x="902" y="30378"/>
                        <a:pt x="907" y="30378"/>
                      </a:cubicBezTo>
                      <a:cubicBezTo>
                        <a:pt x="6270" y="29906"/>
                        <a:pt x="6563" y="27571"/>
                        <a:pt x="23694" y="24993"/>
                      </a:cubicBezTo>
                      <a:cubicBezTo>
                        <a:pt x="24101" y="24915"/>
                        <a:pt x="14975" y="24522"/>
                        <a:pt x="13525" y="23073"/>
                      </a:cubicBezTo>
                      <a:cubicBezTo>
                        <a:pt x="11404" y="20937"/>
                        <a:pt x="11976" y="6499"/>
                        <a:pt x="84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1875150" y="3733425"/>
                  <a:ext cx="194100" cy="1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4" h="7112" extrusionOk="0">
                      <a:moveTo>
                        <a:pt x="1706" y="1"/>
                      </a:moveTo>
                      <a:cubicBezTo>
                        <a:pt x="1452" y="1"/>
                        <a:pt x="857" y="27"/>
                        <a:pt x="751" y="267"/>
                      </a:cubicBezTo>
                      <a:cubicBezTo>
                        <a:pt x="1" y="2016"/>
                        <a:pt x="1529" y="4316"/>
                        <a:pt x="3936" y="6130"/>
                      </a:cubicBezTo>
                      <a:cubicBezTo>
                        <a:pt x="4868" y="6830"/>
                        <a:pt x="5658" y="7112"/>
                        <a:pt x="6270" y="7112"/>
                      </a:cubicBezTo>
                      <a:cubicBezTo>
                        <a:pt x="7242" y="7112"/>
                        <a:pt x="7764" y="6399"/>
                        <a:pt x="7685" y="5523"/>
                      </a:cubicBezTo>
                      <a:cubicBezTo>
                        <a:pt x="7563" y="4094"/>
                        <a:pt x="7428" y="2595"/>
                        <a:pt x="6863" y="1681"/>
                      </a:cubicBezTo>
                      <a:cubicBezTo>
                        <a:pt x="6306" y="781"/>
                        <a:pt x="1822" y="3"/>
                        <a:pt x="1822" y="3"/>
                      </a:cubicBezTo>
                      <a:cubicBezTo>
                        <a:pt x="1822" y="3"/>
                        <a:pt x="1777" y="1"/>
                        <a:pt x="17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1902475" y="3520150"/>
                  <a:ext cx="200325" cy="36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" h="14652" extrusionOk="0">
                      <a:moveTo>
                        <a:pt x="2521" y="0"/>
                      </a:moveTo>
                      <a:lnTo>
                        <a:pt x="222" y="8798"/>
                      </a:lnTo>
                      <a:cubicBezTo>
                        <a:pt x="1" y="9383"/>
                        <a:pt x="58" y="10048"/>
                        <a:pt x="393" y="10583"/>
                      </a:cubicBezTo>
                      <a:cubicBezTo>
                        <a:pt x="1272" y="12006"/>
                        <a:pt x="3103" y="14651"/>
                        <a:pt x="4518" y="14651"/>
                      </a:cubicBezTo>
                      <a:cubicBezTo>
                        <a:pt x="4609" y="14651"/>
                        <a:pt x="4698" y="14641"/>
                        <a:pt x="4785" y="14618"/>
                      </a:cubicBezTo>
                      <a:cubicBezTo>
                        <a:pt x="6720" y="14096"/>
                        <a:pt x="5428" y="10483"/>
                        <a:pt x="5428" y="10483"/>
                      </a:cubicBezTo>
                      <a:lnTo>
                        <a:pt x="8013" y="1371"/>
                      </a:lnTo>
                      <a:lnTo>
                        <a:pt x="2521" y="0"/>
                      </a:ln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1979250" y="3510500"/>
                  <a:ext cx="106225" cy="3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9" h="13419" extrusionOk="0">
                      <a:moveTo>
                        <a:pt x="686" y="1"/>
                      </a:moveTo>
                      <a:lnTo>
                        <a:pt x="0" y="1800"/>
                      </a:lnTo>
                      <a:cubicBezTo>
                        <a:pt x="307" y="9441"/>
                        <a:pt x="1278" y="12554"/>
                        <a:pt x="2785" y="13418"/>
                      </a:cubicBezTo>
                      <a:cubicBezTo>
                        <a:pt x="2864" y="12240"/>
                        <a:pt x="2371" y="10855"/>
                        <a:pt x="2371" y="10855"/>
                      </a:cubicBezTo>
                      <a:lnTo>
                        <a:pt x="4249" y="4071"/>
                      </a:lnTo>
                      <a:lnTo>
                        <a:pt x="2978" y="929"/>
                      </a:lnTo>
                      <a:lnTo>
                        <a:pt x="686" y="1"/>
                      </a:ln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1970675" y="3446275"/>
                  <a:ext cx="253700" cy="3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8" h="12287" extrusionOk="0">
                      <a:moveTo>
                        <a:pt x="7650" y="1"/>
                      </a:moveTo>
                      <a:cubicBezTo>
                        <a:pt x="5374" y="1"/>
                        <a:pt x="895" y="3460"/>
                        <a:pt x="457" y="6369"/>
                      </a:cubicBezTo>
                      <a:cubicBezTo>
                        <a:pt x="0" y="9404"/>
                        <a:pt x="3721" y="11939"/>
                        <a:pt x="5892" y="12260"/>
                      </a:cubicBezTo>
                      <a:cubicBezTo>
                        <a:pt x="6014" y="12278"/>
                        <a:pt x="6133" y="12287"/>
                        <a:pt x="6249" y="12287"/>
                      </a:cubicBezTo>
                      <a:cubicBezTo>
                        <a:pt x="8195" y="12287"/>
                        <a:pt x="9280" y="9811"/>
                        <a:pt x="9705" y="6947"/>
                      </a:cubicBezTo>
                      <a:cubicBezTo>
                        <a:pt x="10148" y="3912"/>
                        <a:pt x="10098" y="342"/>
                        <a:pt x="7934" y="21"/>
                      </a:cubicBezTo>
                      <a:cubicBezTo>
                        <a:pt x="7844" y="7"/>
                        <a:pt x="7749" y="1"/>
                        <a:pt x="7650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1448125" y="3884900"/>
                  <a:ext cx="570775" cy="6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1" h="24551" extrusionOk="0">
                      <a:moveTo>
                        <a:pt x="12074" y="0"/>
                      </a:moveTo>
                      <a:cubicBezTo>
                        <a:pt x="11622" y="0"/>
                        <a:pt x="11235" y="78"/>
                        <a:pt x="11091" y="256"/>
                      </a:cubicBezTo>
                      <a:cubicBezTo>
                        <a:pt x="6756" y="5783"/>
                        <a:pt x="1" y="20686"/>
                        <a:pt x="1515" y="23386"/>
                      </a:cubicBezTo>
                      <a:cubicBezTo>
                        <a:pt x="1994" y="24239"/>
                        <a:pt x="3763" y="24551"/>
                        <a:pt x="6084" y="24551"/>
                      </a:cubicBezTo>
                      <a:cubicBezTo>
                        <a:pt x="12206" y="24551"/>
                        <a:pt x="22170" y="22387"/>
                        <a:pt x="22445" y="22314"/>
                      </a:cubicBezTo>
                      <a:cubicBezTo>
                        <a:pt x="22830" y="22214"/>
                        <a:pt x="21766" y="19308"/>
                        <a:pt x="21766" y="19308"/>
                      </a:cubicBezTo>
                      <a:cubicBezTo>
                        <a:pt x="21766" y="19308"/>
                        <a:pt x="21138" y="19320"/>
                        <a:pt x="20161" y="19320"/>
                      </a:cubicBezTo>
                      <a:cubicBezTo>
                        <a:pt x="17142" y="19320"/>
                        <a:pt x="10801" y="19210"/>
                        <a:pt x="9463" y="18308"/>
                      </a:cubicBezTo>
                      <a:cubicBezTo>
                        <a:pt x="14975" y="7940"/>
                        <a:pt x="12805" y="6026"/>
                        <a:pt x="14119" y="799"/>
                      </a:cubicBezTo>
                      <a:cubicBezTo>
                        <a:pt x="14234" y="336"/>
                        <a:pt x="13015" y="0"/>
                        <a:pt x="1207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1536875" y="3823250"/>
                  <a:ext cx="353325" cy="45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3" h="18047" extrusionOk="0">
                      <a:moveTo>
                        <a:pt x="10251" y="1"/>
                      </a:moveTo>
                      <a:cubicBezTo>
                        <a:pt x="10008" y="1"/>
                        <a:pt x="9756" y="56"/>
                        <a:pt x="9497" y="173"/>
                      </a:cubicBezTo>
                      <a:cubicBezTo>
                        <a:pt x="4934" y="2215"/>
                        <a:pt x="0" y="15490"/>
                        <a:pt x="0" y="15490"/>
                      </a:cubicBezTo>
                      <a:cubicBezTo>
                        <a:pt x="0" y="15490"/>
                        <a:pt x="1164" y="15783"/>
                        <a:pt x="4949" y="17040"/>
                      </a:cubicBezTo>
                      <a:cubicBezTo>
                        <a:pt x="6520" y="17568"/>
                        <a:pt x="8041" y="18047"/>
                        <a:pt x="8041" y="18047"/>
                      </a:cubicBezTo>
                      <a:cubicBezTo>
                        <a:pt x="8041" y="18047"/>
                        <a:pt x="11661" y="13355"/>
                        <a:pt x="12804" y="9670"/>
                      </a:cubicBezTo>
                      <a:cubicBezTo>
                        <a:pt x="14133" y="5365"/>
                        <a:pt x="12642" y="1"/>
                        <a:pt x="1025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1549000" y="4153900"/>
                  <a:ext cx="219800" cy="10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2" h="4064" extrusionOk="0">
                      <a:moveTo>
                        <a:pt x="408" y="0"/>
                      </a:moveTo>
                      <a:cubicBezTo>
                        <a:pt x="258" y="379"/>
                        <a:pt x="122" y="715"/>
                        <a:pt x="1" y="1014"/>
                      </a:cubicBezTo>
                      <a:cubicBezTo>
                        <a:pt x="4264" y="1564"/>
                        <a:pt x="6806" y="3050"/>
                        <a:pt x="8106" y="4064"/>
                      </a:cubicBezTo>
                      <a:cubicBezTo>
                        <a:pt x="8298" y="3799"/>
                        <a:pt x="8527" y="3457"/>
                        <a:pt x="8791" y="3071"/>
                      </a:cubicBezTo>
                      <a:cubicBezTo>
                        <a:pt x="7891" y="2236"/>
                        <a:pt x="5942" y="736"/>
                        <a:pt x="3100" y="336"/>
                      </a:cubicBezTo>
                      <a:cubicBezTo>
                        <a:pt x="1950" y="172"/>
                        <a:pt x="1079" y="65"/>
                        <a:pt x="4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1568100" y="4121400"/>
                  <a:ext cx="220500" cy="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0" h="3615" extrusionOk="0">
                      <a:moveTo>
                        <a:pt x="215" y="1"/>
                      </a:moveTo>
                      <a:cubicBezTo>
                        <a:pt x="143" y="172"/>
                        <a:pt x="72" y="329"/>
                        <a:pt x="1" y="479"/>
                      </a:cubicBezTo>
                      <a:cubicBezTo>
                        <a:pt x="147" y="473"/>
                        <a:pt x="292" y="471"/>
                        <a:pt x="438" y="471"/>
                      </a:cubicBezTo>
                      <a:cubicBezTo>
                        <a:pt x="4025" y="471"/>
                        <a:pt x="7377" y="2200"/>
                        <a:pt x="8248" y="3264"/>
                      </a:cubicBezTo>
                      <a:cubicBezTo>
                        <a:pt x="8356" y="3400"/>
                        <a:pt x="8448" y="3514"/>
                        <a:pt x="8534" y="3614"/>
                      </a:cubicBezTo>
                      <a:cubicBezTo>
                        <a:pt x="8634" y="3471"/>
                        <a:pt x="8720" y="3321"/>
                        <a:pt x="8820" y="3171"/>
                      </a:cubicBezTo>
                      <a:cubicBezTo>
                        <a:pt x="8206" y="2564"/>
                        <a:pt x="7113" y="1586"/>
                        <a:pt x="6006" y="1108"/>
                      </a:cubicBezTo>
                      <a:cubicBezTo>
                        <a:pt x="3750" y="137"/>
                        <a:pt x="508" y="8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2064225" y="4239600"/>
                  <a:ext cx="156575" cy="2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8927" extrusionOk="0">
                      <a:moveTo>
                        <a:pt x="0" y="0"/>
                      </a:moveTo>
                      <a:lnTo>
                        <a:pt x="714" y="8926"/>
                      </a:lnTo>
                      <a:lnTo>
                        <a:pt x="5492" y="8926"/>
                      </a:ln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1928550" y="4294450"/>
                  <a:ext cx="288500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0" h="6254" extrusionOk="0">
                      <a:moveTo>
                        <a:pt x="10854" y="0"/>
                      </a:moveTo>
                      <a:cubicBezTo>
                        <a:pt x="9680" y="0"/>
                        <a:pt x="6802" y="656"/>
                        <a:pt x="6206" y="998"/>
                      </a:cubicBezTo>
                      <a:cubicBezTo>
                        <a:pt x="5463" y="1412"/>
                        <a:pt x="3292" y="2933"/>
                        <a:pt x="1971" y="2969"/>
                      </a:cubicBezTo>
                      <a:lnTo>
                        <a:pt x="0" y="5040"/>
                      </a:lnTo>
                      <a:cubicBezTo>
                        <a:pt x="0" y="5040"/>
                        <a:pt x="2257" y="5747"/>
                        <a:pt x="3228" y="5940"/>
                      </a:cubicBezTo>
                      <a:cubicBezTo>
                        <a:pt x="3788" y="6056"/>
                        <a:pt x="4789" y="6254"/>
                        <a:pt x="5776" y="6254"/>
                      </a:cubicBezTo>
                      <a:cubicBezTo>
                        <a:pt x="6488" y="6254"/>
                        <a:pt x="7193" y="6151"/>
                        <a:pt x="7719" y="5840"/>
                      </a:cubicBezTo>
                      <a:cubicBezTo>
                        <a:pt x="8976" y="5104"/>
                        <a:pt x="9976" y="4547"/>
                        <a:pt x="9976" y="4547"/>
                      </a:cubicBezTo>
                      <a:lnTo>
                        <a:pt x="11211" y="5647"/>
                      </a:lnTo>
                      <a:cubicBezTo>
                        <a:pt x="11211" y="5647"/>
                        <a:pt x="11533" y="4483"/>
                        <a:pt x="11468" y="3676"/>
                      </a:cubicBezTo>
                      <a:cubicBezTo>
                        <a:pt x="11404" y="2869"/>
                        <a:pt x="10597" y="1641"/>
                        <a:pt x="10597" y="1641"/>
                      </a:cubicBezTo>
                      <a:lnTo>
                        <a:pt x="7819" y="1512"/>
                      </a:lnTo>
                      <a:cubicBezTo>
                        <a:pt x="7819" y="1512"/>
                        <a:pt x="11540" y="577"/>
                        <a:pt x="11347" y="120"/>
                      </a:cubicBezTo>
                      <a:cubicBezTo>
                        <a:pt x="11309" y="36"/>
                        <a:pt x="11128" y="0"/>
                        <a:pt x="1085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1544725" y="4306525"/>
                  <a:ext cx="158725" cy="5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9" h="2065" extrusionOk="0">
                      <a:moveTo>
                        <a:pt x="5601" y="1446"/>
                      </a:moveTo>
                      <a:cubicBezTo>
                        <a:pt x="5600" y="1448"/>
                        <a:pt x="5599" y="1449"/>
                        <a:pt x="5599" y="1451"/>
                      </a:cubicBezTo>
                      <a:cubicBezTo>
                        <a:pt x="5606" y="1456"/>
                        <a:pt x="5612" y="1458"/>
                        <a:pt x="5613" y="1458"/>
                      </a:cubicBezTo>
                      <a:cubicBezTo>
                        <a:pt x="5616" y="1458"/>
                        <a:pt x="5612" y="1454"/>
                        <a:pt x="5601" y="1446"/>
                      </a:cubicBezTo>
                      <a:close/>
                      <a:moveTo>
                        <a:pt x="6348" y="1"/>
                      </a:moveTo>
                      <a:lnTo>
                        <a:pt x="6348" y="1"/>
                      </a:lnTo>
                      <a:cubicBezTo>
                        <a:pt x="5213" y="58"/>
                        <a:pt x="2335" y="358"/>
                        <a:pt x="0" y="2065"/>
                      </a:cubicBezTo>
                      <a:cubicBezTo>
                        <a:pt x="0" y="2065"/>
                        <a:pt x="1697" y="1080"/>
                        <a:pt x="3591" y="1080"/>
                      </a:cubicBezTo>
                      <a:cubicBezTo>
                        <a:pt x="3825" y="1080"/>
                        <a:pt x="4062" y="1095"/>
                        <a:pt x="4299" y="1129"/>
                      </a:cubicBezTo>
                      <a:cubicBezTo>
                        <a:pt x="5232" y="1259"/>
                        <a:pt x="5538" y="1404"/>
                        <a:pt x="5601" y="1446"/>
                      </a:cubicBezTo>
                      <a:lnTo>
                        <a:pt x="5601" y="1446"/>
                      </a:lnTo>
                      <a:cubicBezTo>
                        <a:pt x="5864" y="948"/>
                        <a:pt x="6113" y="464"/>
                        <a:pt x="6348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3046450" y="3977525"/>
                  <a:ext cx="231025" cy="6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24565" extrusionOk="0">
                      <a:moveTo>
                        <a:pt x="7598" y="0"/>
                      </a:moveTo>
                      <a:lnTo>
                        <a:pt x="7598" y="7"/>
                      </a:lnTo>
                      <a:lnTo>
                        <a:pt x="7598" y="22008"/>
                      </a:lnTo>
                      <a:cubicBezTo>
                        <a:pt x="7598" y="22744"/>
                        <a:pt x="6913" y="23330"/>
                        <a:pt x="6056" y="23330"/>
                      </a:cubicBezTo>
                      <a:lnTo>
                        <a:pt x="1429" y="23330"/>
                      </a:lnTo>
                      <a:cubicBezTo>
                        <a:pt x="643" y="23330"/>
                        <a:pt x="0" y="23886"/>
                        <a:pt x="0" y="24565"/>
                      </a:cubicBezTo>
                      <a:lnTo>
                        <a:pt x="6656" y="24565"/>
                      </a:lnTo>
                      <a:cubicBezTo>
                        <a:pt x="8084" y="24565"/>
                        <a:pt x="9241" y="23565"/>
                        <a:pt x="9241" y="22330"/>
                      </a:cubicBezTo>
                      <a:lnTo>
                        <a:pt x="92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113575" y="3848225"/>
                  <a:ext cx="211400" cy="6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6" h="24041" extrusionOk="0">
                      <a:moveTo>
                        <a:pt x="6747" y="0"/>
                      </a:moveTo>
                      <a:cubicBezTo>
                        <a:pt x="6331" y="0"/>
                        <a:pt x="5956" y="242"/>
                        <a:pt x="5863" y="609"/>
                      </a:cubicBezTo>
                      <a:lnTo>
                        <a:pt x="115" y="22953"/>
                      </a:lnTo>
                      <a:cubicBezTo>
                        <a:pt x="0" y="23367"/>
                        <a:pt x="315" y="23789"/>
                        <a:pt x="800" y="23881"/>
                      </a:cubicBezTo>
                      <a:lnTo>
                        <a:pt x="1529" y="24024"/>
                      </a:lnTo>
                      <a:cubicBezTo>
                        <a:pt x="1591" y="24035"/>
                        <a:pt x="1654" y="24041"/>
                        <a:pt x="1716" y="24041"/>
                      </a:cubicBezTo>
                      <a:cubicBezTo>
                        <a:pt x="2135" y="24041"/>
                        <a:pt x="2519" y="23798"/>
                        <a:pt x="2600" y="23431"/>
                      </a:cubicBezTo>
                      <a:lnTo>
                        <a:pt x="8348" y="1088"/>
                      </a:lnTo>
                      <a:cubicBezTo>
                        <a:pt x="8455" y="674"/>
                        <a:pt x="8148" y="252"/>
                        <a:pt x="7663" y="159"/>
                      </a:cubicBezTo>
                      <a:lnTo>
                        <a:pt x="6934" y="17"/>
                      </a:lnTo>
                      <a:cubicBezTo>
                        <a:pt x="6871" y="6"/>
                        <a:pt x="6809" y="0"/>
                        <a:pt x="67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139275" y="3852550"/>
                  <a:ext cx="186575" cy="5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3" h="23901" extrusionOk="0">
                      <a:moveTo>
                        <a:pt x="6613" y="1"/>
                      </a:moveTo>
                      <a:cubicBezTo>
                        <a:pt x="6291" y="1"/>
                        <a:pt x="6002" y="194"/>
                        <a:pt x="5928" y="472"/>
                      </a:cubicBezTo>
                      <a:lnTo>
                        <a:pt x="93" y="23151"/>
                      </a:lnTo>
                      <a:cubicBezTo>
                        <a:pt x="1" y="23473"/>
                        <a:pt x="243" y="23794"/>
                        <a:pt x="622" y="23865"/>
                      </a:cubicBezTo>
                      <a:lnTo>
                        <a:pt x="708" y="23887"/>
                      </a:lnTo>
                      <a:cubicBezTo>
                        <a:pt x="756" y="23896"/>
                        <a:pt x="805" y="23901"/>
                        <a:pt x="853" y="23901"/>
                      </a:cubicBezTo>
                      <a:cubicBezTo>
                        <a:pt x="1168" y="23901"/>
                        <a:pt x="1462" y="23708"/>
                        <a:pt x="1536" y="23430"/>
                      </a:cubicBezTo>
                      <a:lnTo>
                        <a:pt x="7377" y="750"/>
                      </a:lnTo>
                      <a:cubicBezTo>
                        <a:pt x="7463" y="429"/>
                        <a:pt x="7227" y="108"/>
                        <a:pt x="6849" y="36"/>
                      </a:cubicBezTo>
                      <a:lnTo>
                        <a:pt x="6763" y="15"/>
                      </a:lnTo>
                      <a:cubicBezTo>
                        <a:pt x="6713" y="5"/>
                        <a:pt x="6662" y="1"/>
                        <a:pt x="661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1049325" y="4582000"/>
                  <a:ext cx="251092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37" h="1657" extrusionOk="0">
                      <a:moveTo>
                        <a:pt x="829" y="0"/>
                      </a:moveTo>
                      <a:cubicBezTo>
                        <a:pt x="372" y="0"/>
                        <a:pt x="0" y="372"/>
                        <a:pt x="0" y="829"/>
                      </a:cubicBezTo>
                      <a:cubicBezTo>
                        <a:pt x="0" y="1293"/>
                        <a:pt x="372" y="1657"/>
                        <a:pt x="829" y="1657"/>
                      </a:cubicBezTo>
                      <a:lnTo>
                        <a:pt x="99616" y="1657"/>
                      </a:lnTo>
                      <a:cubicBezTo>
                        <a:pt x="100073" y="1657"/>
                        <a:pt x="100437" y="1286"/>
                        <a:pt x="100437" y="829"/>
                      </a:cubicBezTo>
                      <a:cubicBezTo>
                        <a:pt x="100437" y="372"/>
                        <a:pt x="100058" y="0"/>
                        <a:pt x="996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1878725" y="3425525"/>
                  <a:ext cx="253525" cy="2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10970" extrusionOk="0">
                      <a:moveTo>
                        <a:pt x="4471" y="1"/>
                      </a:moveTo>
                      <a:cubicBezTo>
                        <a:pt x="1" y="2779"/>
                        <a:pt x="2829" y="5778"/>
                        <a:pt x="1643" y="10941"/>
                      </a:cubicBezTo>
                      <a:cubicBezTo>
                        <a:pt x="1700" y="10960"/>
                        <a:pt x="1757" y="10969"/>
                        <a:pt x="1815" y="10969"/>
                      </a:cubicBezTo>
                      <a:cubicBezTo>
                        <a:pt x="2500" y="10969"/>
                        <a:pt x="3211" y="9661"/>
                        <a:pt x="3678" y="8620"/>
                      </a:cubicBezTo>
                      <a:cubicBezTo>
                        <a:pt x="4178" y="7501"/>
                        <a:pt x="4629" y="5891"/>
                        <a:pt x="4806" y="5891"/>
                      </a:cubicBezTo>
                      <a:cubicBezTo>
                        <a:pt x="4809" y="5891"/>
                        <a:pt x="4811" y="5891"/>
                        <a:pt x="4814" y="5892"/>
                      </a:cubicBezTo>
                      <a:cubicBezTo>
                        <a:pt x="4978" y="5949"/>
                        <a:pt x="5271" y="8498"/>
                        <a:pt x="5271" y="8498"/>
                      </a:cubicBezTo>
                      <a:lnTo>
                        <a:pt x="5949" y="8841"/>
                      </a:lnTo>
                      <a:cubicBezTo>
                        <a:pt x="5949" y="8841"/>
                        <a:pt x="6906" y="7142"/>
                        <a:pt x="6856" y="6742"/>
                      </a:cubicBezTo>
                      <a:cubicBezTo>
                        <a:pt x="6806" y="6349"/>
                        <a:pt x="6006" y="4421"/>
                        <a:pt x="6970" y="3507"/>
                      </a:cubicBezTo>
                      <a:cubicBezTo>
                        <a:pt x="7087" y="3399"/>
                        <a:pt x="7270" y="3355"/>
                        <a:pt x="7492" y="3355"/>
                      </a:cubicBezTo>
                      <a:cubicBezTo>
                        <a:pt x="8456" y="3355"/>
                        <a:pt x="10141" y="4185"/>
                        <a:pt x="10141" y="4185"/>
                      </a:cubicBezTo>
                      <a:lnTo>
                        <a:pt x="7649" y="615"/>
                      </a:lnTo>
                      <a:lnTo>
                        <a:pt x="4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1884350" y="3358625"/>
                  <a:ext cx="355025" cy="18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1" h="7367" extrusionOk="0">
                      <a:moveTo>
                        <a:pt x="7726" y="0"/>
                      </a:moveTo>
                      <a:cubicBezTo>
                        <a:pt x="2764" y="0"/>
                        <a:pt x="0" y="5320"/>
                        <a:pt x="1760" y="5320"/>
                      </a:cubicBezTo>
                      <a:cubicBezTo>
                        <a:pt x="1927" y="5320"/>
                        <a:pt x="2133" y="5273"/>
                        <a:pt x="2382" y="5169"/>
                      </a:cubicBezTo>
                      <a:cubicBezTo>
                        <a:pt x="3520" y="4692"/>
                        <a:pt x="4540" y="3909"/>
                        <a:pt x="5590" y="3909"/>
                      </a:cubicBezTo>
                      <a:cubicBezTo>
                        <a:pt x="6253" y="3909"/>
                        <a:pt x="6928" y="4221"/>
                        <a:pt x="7652" y="5119"/>
                      </a:cubicBezTo>
                      <a:cubicBezTo>
                        <a:pt x="8757" y="6495"/>
                        <a:pt x="10594" y="7367"/>
                        <a:pt x="12018" y="7367"/>
                      </a:cubicBezTo>
                      <a:cubicBezTo>
                        <a:pt x="13107" y="7367"/>
                        <a:pt x="13955" y="6858"/>
                        <a:pt x="14050" y="5676"/>
                      </a:cubicBezTo>
                      <a:cubicBezTo>
                        <a:pt x="14200" y="3869"/>
                        <a:pt x="13779" y="1020"/>
                        <a:pt x="9066" y="127"/>
                      </a:cubicBezTo>
                      <a:cubicBezTo>
                        <a:pt x="8604" y="40"/>
                        <a:pt x="8157" y="0"/>
                        <a:pt x="77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1936750" y="3532300"/>
                  <a:ext cx="69475" cy="9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" h="3700" extrusionOk="0">
                      <a:moveTo>
                        <a:pt x="1185" y="1"/>
                      </a:moveTo>
                      <a:cubicBezTo>
                        <a:pt x="1135" y="1"/>
                        <a:pt x="1085" y="5"/>
                        <a:pt x="1036" y="14"/>
                      </a:cubicBezTo>
                      <a:cubicBezTo>
                        <a:pt x="379" y="143"/>
                        <a:pt x="1" y="1071"/>
                        <a:pt x="186" y="2078"/>
                      </a:cubicBezTo>
                      <a:cubicBezTo>
                        <a:pt x="364" y="3007"/>
                        <a:pt x="968" y="3699"/>
                        <a:pt x="1582" y="3699"/>
                      </a:cubicBezTo>
                      <a:cubicBezTo>
                        <a:pt x="1633" y="3699"/>
                        <a:pt x="1685" y="3695"/>
                        <a:pt x="1736" y="3685"/>
                      </a:cubicBezTo>
                      <a:cubicBezTo>
                        <a:pt x="2393" y="3563"/>
                        <a:pt x="2778" y="2642"/>
                        <a:pt x="2578" y="1621"/>
                      </a:cubicBezTo>
                      <a:cubicBezTo>
                        <a:pt x="2407" y="682"/>
                        <a:pt x="1800" y="1"/>
                        <a:pt x="1185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1025100" y="3781325"/>
                  <a:ext cx="189375" cy="64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25601" extrusionOk="0">
                      <a:moveTo>
                        <a:pt x="1221" y="2237"/>
                      </a:moveTo>
                      <a:cubicBezTo>
                        <a:pt x="939" y="2237"/>
                        <a:pt x="637" y="2361"/>
                        <a:pt x="298" y="2621"/>
                      </a:cubicBezTo>
                      <a:cubicBezTo>
                        <a:pt x="70" y="2795"/>
                        <a:pt x="1" y="2870"/>
                        <a:pt x="51" y="2870"/>
                      </a:cubicBezTo>
                      <a:cubicBezTo>
                        <a:pt x="145" y="2870"/>
                        <a:pt x="657" y="2608"/>
                        <a:pt x="1325" y="2243"/>
                      </a:cubicBezTo>
                      <a:lnTo>
                        <a:pt x="1325" y="2243"/>
                      </a:lnTo>
                      <a:cubicBezTo>
                        <a:pt x="1291" y="2239"/>
                        <a:pt x="1256" y="2237"/>
                        <a:pt x="1221" y="2237"/>
                      </a:cubicBezTo>
                      <a:close/>
                      <a:moveTo>
                        <a:pt x="5254" y="0"/>
                      </a:moveTo>
                      <a:cubicBezTo>
                        <a:pt x="5254" y="1"/>
                        <a:pt x="2870" y="1399"/>
                        <a:pt x="1325" y="2243"/>
                      </a:cubicBezTo>
                      <a:lnTo>
                        <a:pt x="1325" y="2243"/>
                      </a:lnTo>
                      <a:cubicBezTo>
                        <a:pt x="2364" y="2357"/>
                        <a:pt x="3151" y="4195"/>
                        <a:pt x="4568" y="7177"/>
                      </a:cubicBezTo>
                      <a:cubicBezTo>
                        <a:pt x="6411" y="11062"/>
                        <a:pt x="6218" y="25401"/>
                        <a:pt x="6218" y="25401"/>
                      </a:cubicBezTo>
                      <a:lnTo>
                        <a:pt x="7575" y="25600"/>
                      </a:lnTo>
                      <a:cubicBezTo>
                        <a:pt x="7575" y="25600"/>
                        <a:pt x="7289" y="11640"/>
                        <a:pt x="5639" y="7855"/>
                      </a:cubicBezTo>
                      <a:cubicBezTo>
                        <a:pt x="3997" y="4071"/>
                        <a:pt x="3019" y="2036"/>
                        <a:pt x="52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705850" y="3558375"/>
                  <a:ext cx="501475" cy="37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9" h="14978" extrusionOk="0">
                      <a:moveTo>
                        <a:pt x="5304" y="1"/>
                      </a:moveTo>
                      <a:cubicBezTo>
                        <a:pt x="3960" y="1"/>
                        <a:pt x="2838" y="244"/>
                        <a:pt x="2135" y="806"/>
                      </a:cubicBezTo>
                      <a:cubicBezTo>
                        <a:pt x="857" y="1813"/>
                        <a:pt x="0" y="2706"/>
                        <a:pt x="1286" y="5784"/>
                      </a:cubicBezTo>
                      <a:cubicBezTo>
                        <a:pt x="2014" y="6312"/>
                        <a:pt x="2964" y="6683"/>
                        <a:pt x="4070" y="6791"/>
                      </a:cubicBezTo>
                      <a:cubicBezTo>
                        <a:pt x="6977" y="7090"/>
                        <a:pt x="8334" y="7176"/>
                        <a:pt x="6298" y="8147"/>
                      </a:cubicBezTo>
                      <a:cubicBezTo>
                        <a:pt x="6001" y="8290"/>
                        <a:pt x="5645" y="8345"/>
                        <a:pt x="5255" y="8345"/>
                      </a:cubicBezTo>
                      <a:cubicBezTo>
                        <a:pt x="4336" y="8345"/>
                        <a:pt x="3231" y="8035"/>
                        <a:pt x="2278" y="7819"/>
                      </a:cubicBezTo>
                      <a:lnTo>
                        <a:pt x="2278" y="7819"/>
                      </a:lnTo>
                      <a:cubicBezTo>
                        <a:pt x="2714" y="8633"/>
                        <a:pt x="3256" y="9540"/>
                        <a:pt x="3906" y="10589"/>
                      </a:cubicBezTo>
                      <a:cubicBezTo>
                        <a:pt x="4328" y="11246"/>
                        <a:pt x="4785" y="11825"/>
                        <a:pt x="5277" y="12318"/>
                      </a:cubicBezTo>
                      <a:cubicBezTo>
                        <a:pt x="5745" y="12407"/>
                        <a:pt x="6184" y="12451"/>
                        <a:pt x="6560" y="12451"/>
                      </a:cubicBezTo>
                      <a:cubicBezTo>
                        <a:pt x="6936" y="12451"/>
                        <a:pt x="7248" y="12407"/>
                        <a:pt x="7462" y="12318"/>
                      </a:cubicBezTo>
                      <a:cubicBezTo>
                        <a:pt x="8589" y="11837"/>
                        <a:pt x="11189" y="10480"/>
                        <a:pt x="12537" y="10480"/>
                      </a:cubicBezTo>
                      <a:cubicBezTo>
                        <a:pt x="12812" y="10480"/>
                        <a:pt x="13035" y="10536"/>
                        <a:pt x="13182" y="10668"/>
                      </a:cubicBezTo>
                      <a:cubicBezTo>
                        <a:pt x="14039" y="11425"/>
                        <a:pt x="6720" y="11911"/>
                        <a:pt x="7227" y="13839"/>
                      </a:cubicBezTo>
                      <a:cubicBezTo>
                        <a:pt x="8621" y="14641"/>
                        <a:pt x="10093" y="14978"/>
                        <a:pt x="11410" y="14978"/>
                      </a:cubicBezTo>
                      <a:cubicBezTo>
                        <a:pt x="13446" y="14978"/>
                        <a:pt x="15112" y="14172"/>
                        <a:pt x="15546" y="13032"/>
                      </a:cubicBezTo>
                      <a:cubicBezTo>
                        <a:pt x="16503" y="10504"/>
                        <a:pt x="20059" y="9918"/>
                        <a:pt x="19245" y="6284"/>
                      </a:cubicBezTo>
                      <a:cubicBezTo>
                        <a:pt x="18981" y="5077"/>
                        <a:pt x="17360" y="3777"/>
                        <a:pt x="15217" y="2670"/>
                      </a:cubicBezTo>
                      <a:lnTo>
                        <a:pt x="15217" y="2670"/>
                      </a:lnTo>
                      <a:cubicBezTo>
                        <a:pt x="15539" y="4448"/>
                        <a:pt x="16567" y="7355"/>
                        <a:pt x="15503" y="7954"/>
                      </a:cubicBezTo>
                      <a:cubicBezTo>
                        <a:pt x="15378" y="8025"/>
                        <a:pt x="15274" y="8057"/>
                        <a:pt x="15187" y="8057"/>
                      </a:cubicBezTo>
                      <a:cubicBezTo>
                        <a:pt x="14286" y="8057"/>
                        <a:pt x="15313" y="4502"/>
                        <a:pt x="14817" y="2463"/>
                      </a:cubicBezTo>
                      <a:cubicBezTo>
                        <a:pt x="12797" y="1485"/>
                        <a:pt x="10369" y="671"/>
                        <a:pt x="8134" y="271"/>
                      </a:cubicBezTo>
                      <a:lnTo>
                        <a:pt x="8134" y="271"/>
                      </a:lnTo>
                      <a:cubicBezTo>
                        <a:pt x="8134" y="278"/>
                        <a:pt x="8141" y="285"/>
                        <a:pt x="8141" y="292"/>
                      </a:cubicBezTo>
                      <a:cubicBezTo>
                        <a:pt x="9398" y="3491"/>
                        <a:pt x="11054" y="4755"/>
                        <a:pt x="10369" y="5241"/>
                      </a:cubicBezTo>
                      <a:cubicBezTo>
                        <a:pt x="10345" y="5258"/>
                        <a:pt x="10319" y="5266"/>
                        <a:pt x="10291" y="5266"/>
                      </a:cubicBezTo>
                      <a:cubicBezTo>
                        <a:pt x="9707" y="5266"/>
                        <a:pt x="8103" y="1825"/>
                        <a:pt x="5998" y="21"/>
                      </a:cubicBezTo>
                      <a:cubicBezTo>
                        <a:pt x="5761" y="8"/>
                        <a:pt x="5530" y="1"/>
                        <a:pt x="530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1003625" y="4029000"/>
                  <a:ext cx="298150" cy="3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6" h="14237" extrusionOk="0">
                      <a:moveTo>
                        <a:pt x="1276" y="3320"/>
                      </a:moveTo>
                      <a:cubicBezTo>
                        <a:pt x="1654" y="4193"/>
                        <a:pt x="2321" y="5025"/>
                        <a:pt x="2321" y="5025"/>
                      </a:cubicBezTo>
                      <a:lnTo>
                        <a:pt x="1276" y="3320"/>
                      </a:lnTo>
                      <a:close/>
                      <a:moveTo>
                        <a:pt x="3465" y="1"/>
                      </a:moveTo>
                      <a:cubicBezTo>
                        <a:pt x="2337" y="1"/>
                        <a:pt x="1164" y="367"/>
                        <a:pt x="0" y="1240"/>
                      </a:cubicBezTo>
                      <a:lnTo>
                        <a:pt x="1276" y="3320"/>
                      </a:lnTo>
                      <a:lnTo>
                        <a:pt x="1276" y="3320"/>
                      </a:lnTo>
                      <a:cubicBezTo>
                        <a:pt x="1076" y="2859"/>
                        <a:pt x="956" y="2387"/>
                        <a:pt x="1057" y="2019"/>
                      </a:cubicBezTo>
                      <a:cubicBezTo>
                        <a:pt x="1228" y="1413"/>
                        <a:pt x="2037" y="803"/>
                        <a:pt x="3284" y="803"/>
                      </a:cubicBezTo>
                      <a:cubicBezTo>
                        <a:pt x="4229" y="803"/>
                        <a:pt x="5424" y="1153"/>
                        <a:pt x="6784" y="2119"/>
                      </a:cubicBezTo>
                      <a:cubicBezTo>
                        <a:pt x="11825" y="5703"/>
                        <a:pt x="9690" y="13651"/>
                        <a:pt x="9690" y="13944"/>
                      </a:cubicBezTo>
                      <a:cubicBezTo>
                        <a:pt x="9690" y="14237"/>
                        <a:pt x="10469" y="14237"/>
                        <a:pt x="10469" y="14237"/>
                      </a:cubicBezTo>
                      <a:cubicBezTo>
                        <a:pt x="10469" y="14237"/>
                        <a:pt x="11925" y="7260"/>
                        <a:pt x="9890" y="4154"/>
                      </a:cubicBezTo>
                      <a:cubicBezTo>
                        <a:pt x="8467" y="1981"/>
                        <a:pt x="6090" y="1"/>
                        <a:pt x="34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5"/>
                <p:cNvSpPr/>
                <p:nvPr/>
              </p:nvSpPr>
              <p:spPr>
                <a:xfrm>
                  <a:off x="1097875" y="3910575"/>
                  <a:ext cx="138375" cy="48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5" h="19481" extrusionOk="0">
                      <a:moveTo>
                        <a:pt x="5142" y="0"/>
                      </a:moveTo>
                      <a:cubicBezTo>
                        <a:pt x="1272" y="0"/>
                        <a:pt x="1" y="6006"/>
                        <a:pt x="1072" y="9498"/>
                      </a:cubicBezTo>
                      <a:cubicBezTo>
                        <a:pt x="2136" y="12983"/>
                        <a:pt x="3592" y="19481"/>
                        <a:pt x="3592" y="19481"/>
                      </a:cubicBezTo>
                      <a:lnTo>
                        <a:pt x="4564" y="18510"/>
                      </a:lnTo>
                      <a:cubicBezTo>
                        <a:pt x="4564" y="18510"/>
                        <a:pt x="879" y="9398"/>
                        <a:pt x="1750" y="5328"/>
                      </a:cubicBezTo>
                      <a:cubicBezTo>
                        <a:pt x="2628" y="1257"/>
                        <a:pt x="4756" y="579"/>
                        <a:pt x="5142" y="579"/>
                      </a:cubicBezTo>
                      <a:cubicBezTo>
                        <a:pt x="5535" y="579"/>
                        <a:pt x="5142" y="0"/>
                        <a:pt x="5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5"/>
                <p:cNvSpPr/>
                <p:nvPr/>
              </p:nvSpPr>
              <p:spPr>
                <a:xfrm>
                  <a:off x="740300" y="4012800"/>
                  <a:ext cx="464525" cy="32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1" h="13036" extrusionOk="0">
                      <a:moveTo>
                        <a:pt x="8248" y="1"/>
                      </a:moveTo>
                      <a:cubicBezTo>
                        <a:pt x="7589" y="1"/>
                        <a:pt x="6646" y="273"/>
                        <a:pt x="5156" y="917"/>
                      </a:cubicBezTo>
                      <a:cubicBezTo>
                        <a:pt x="4699" y="1110"/>
                        <a:pt x="4142" y="1610"/>
                        <a:pt x="3585" y="2303"/>
                      </a:cubicBezTo>
                      <a:cubicBezTo>
                        <a:pt x="4003" y="2416"/>
                        <a:pt x="4485" y="2515"/>
                        <a:pt x="5017" y="2515"/>
                      </a:cubicBezTo>
                      <a:cubicBezTo>
                        <a:pt x="5221" y="2515"/>
                        <a:pt x="5431" y="2500"/>
                        <a:pt x="5649" y="2467"/>
                      </a:cubicBezTo>
                      <a:cubicBezTo>
                        <a:pt x="5813" y="2442"/>
                        <a:pt x="5959" y="2430"/>
                        <a:pt x="6086" y="2430"/>
                      </a:cubicBezTo>
                      <a:cubicBezTo>
                        <a:pt x="7450" y="2430"/>
                        <a:pt x="6634" y="3764"/>
                        <a:pt x="3714" y="4123"/>
                      </a:cubicBezTo>
                      <a:cubicBezTo>
                        <a:pt x="3107" y="4195"/>
                        <a:pt x="2621" y="4288"/>
                        <a:pt x="2214" y="4431"/>
                      </a:cubicBezTo>
                      <a:cubicBezTo>
                        <a:pt x="686" y="7358"/>
                        <a:pt x="0" y="11207"/>
                        <a:pt x="3228" y="12550"/>
                      </a:cubicBezTo>
                      <a:cubicBezTo>
                        <a:pt x="3864" y="12814"/>
                        <a:pt x="4649" y="12957"/>
                        <a:pt x="5520" y="13021"/>
                      </a:cubicBezTo>
                      <a:cubicBezTo>
                        <a:pt x="6457" y="12279"/>
                        <a:pt x="5432" y="8222"/>
                        <a:pt x="6555" y="8222"/>
                      </a:cubicBezTo>
                      <a:cubicBezTo>
                        <a:pt x="6630" y="8222"/>
                        <a:pt x="6716" y="8240"/>
                        <a:pt x="6813" y="8279"/>
                      </a:cubicBezTo>
                      <a:cubicBezTo>
                        <a:pt x="8291" y="8886"/>
                        <a:pt x="6356" y="12207"/>
                        <a:pt x="6620" y="13035"/>
                      </a:cubicBezTo>
                      <a:cubicBezTo>
                        <a:pt x="8077" y="13014"/>
                        <a:pt x="9683" y="12771"/>
                        <a:pt x="11226" y="12393"/>
                      </a:cubicBezTo>
                      <a:cubicBezTo>
                        <a:pt x="11833" y="12057"/>
                        <a:pt x="12297" y="11600"/>
                        <a:pt x="12440" y="10993"/>
                      </a:cubicBezTo>
                      <a:cubicBezTo>
                        <a:pt x="12925" y="8958"/>
                        <a:pt x="9726" y="7701"/>
                        <a:pt x="9626" y="5952"/>
                      </a:cubicBezTo>
                      <a:cubicBezTo>
                        <a:pt x="9615" y="5736"/>
                        <a:pt x="9627" y="5642"/>
                        <a:pt x="9666" y="5642"/>
                      </a:cubicBezTo>
                      <a:cubicBezTo>
                        <a:pt x="9915" y="5642"/>
                        <a:pt x="11246" y="9581"/>
                        <a:pt x="14146" y="10236"/>
                      </a:cubicBezTo>
                      <a:cubicBezTo>
                        <a:pt x="17153" y="8836"/>
                        <a:pt x="18581" y="6916"/>
                        <a:pt x="15139" y="5466"/>
                      </a:cubicBezTo>
                      <a:cubicBezTo>
                        <a:pt x="9461" y="3073"/>
                        <a:pt x="10460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5"/>
                <p:cNvSpPr/>
                <p:nvPr/>
              </p:nvSpPr>
              <p:spPr>
                <a:xfrm>
                  <a:off x="1131450" y="3836675"/>
                  <a:ext cx="414175" cy="27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7" h="10876" extrusionOk="0">
                      <a:moveTo>
                        <a:pt x="8655" y="0"/>
                      </a:moveTo>
                      <a:lnTo>
                        <a:pt x="8655" y="0"/>
                      </a:lnTo>
                      <a:cubicBezTo>
                        <a:pt x="6670" y="107"/>
                        <a:pt x="4677" y="950"/>
                        <a:pt x="3213" y="2985"/>
                      </a:cubicBezTo>
                      <a:cubicBezTo>
                        <a:pt x="3213" y="2985"/>
                        <a:pt x="3356" y="3856"/>
                        <a:pt x="2428" y="5199"/>
                      </a:cubicBezTo>
                      <a:cubicBezTo>
                        <a:pt x="0" y="8754"/>
                        <a:pt x="2637" y="10875"/>
                        <a:pt x="5952" y="10875"/>
                      </a:cubicBezTo>
                      <a:cubicBezTo>
                        <a:pt x="6060" y="10875"/>
                        <a:pt x="6168" y="10873"/>
                        <a:pt x="6277" y="10869"/>
                      </a:cubicBezTo>
                      <a:cubicBezTo>
                        <a:pt x="6098" y="9905"/>
                        <a:pt x="5284" y="8169"/>
                        <a:pt x="4742" y="7027"/>
                      </a:cubicBezTo>
                      <a:cubicBezTo>
                        <a:pt x="4276" y="6036"/>
                        <a:pt x="4817" y="5502"/>
                        <a:pt x="5306" y="5502"/>
                      </a:cubicBezTo>
                      <a:cubicBezTo>
                        <a:pt x="5634" y="5502"/>
                        <a:pt x="5939" y="5743"/>
                        <a:pt x="5898" y="6248"/>
                      </a:cubicBezTo>
                      <a:cubicBezTo>
                        <a:pt x="5813" y="7362"/>
                        <a:pt x="5798" y="10076"/>
                        <a:pt x="6955" y="10819"/>
                      </a:cubicBezTo>
                      <a:cubicBezTo>
                        <a:pt x="8926" y="10604"/>
                        <a:pt x="11611" y="9812"/>
                        <a:pt x="13646" y="8598"/>
                      </a:cubicBezTo>
                      <a:cubicBezTo>
                        <a:pt x="13675" y="8434"/>
                        <a:pt x="13646" y="8262"/>
                        <a:pt x="13561" y="8084"/>
                      </a:cubicBezTo>
                      <a:cubicBezTo>
                        <a:pt x="12682" y="6348"/>
                        <a:pt x="7062" y="4892"/>
                        <a:pt x="8812" y="4299"/>
                      </a:cubicBezTo>
                      <a:cubicBezTo>
                        <a:pt x="8919" y="4263"/>
                        <a:pt x="9032" y="4247"/>
                        <a:pt x="9150" y="4247"/>
                      </a:cubicBezTo>
                      <a:cubicBezTo>
                        <a:pt x="10575" y="4247"/>
                        <a:pt x="12790" y="6676"/>
                        <a:pt x="14596" y="7955"/>
                      </a:cubicBezTo>
                      <a:cubicBezTo>
                        <a:pt x="15774" y="7062"/>
                        <a:pt x="16567" y="5991"/>
                        <a:pt x="16567" y="4799"/>
                      </a:cubicBezTo>
                      <a:cubicBezTo>
                        <a:pt x="16567" y="3192"/>
                        <a:pt x="14610" y="1364"/>
                        <a:pt x="12075" y="500"/>
                      </a:cubicBezTo>
                      <a:cubicBezTo>
                        <a:pt x="10933" y="614"/>
                        <a:pt x="9883" y="1236"/>
                        <a:pt x="8226" y="2178"/>
                      </a:cubicBezTo>
                      <a:cubicBezTo>
                        <a:pt x="7687" y="2483"/>
                        <a:pt x="7295" y="2611"/>
                        <a:pt x="7036" y="2611"/>
                      </a:cubicBezTo>
                      <a:cubicBezTo>
                        <a:pt x="6126" y="2611"/>
                        <a:pt x="6865" y="1029"/>
                        <a:pt x="86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5"/>
                <p:cNvSpPr/>
                <p:nvPr/>
              </p:nvSpPr>
              <p:spPr>
                <a:xfrm>
                  <a:off x="1103050" y="4348300"/>
                  <a:ext cx="237100" cy="2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4" h="9499" extrusionOk="0">
                      <a:moveTo>
                        <a:pt x="1" y="1"/>
                      </a:moveTo>
                      <a:lnTo>
                        <a:pt x="1" y="6092"/>
                      </a:lnTo>
                      <a:cubicBezTo>
                        <a:pt x="1" y="7970"/>
                        <a:pt x="1529" y="9498"/>
                        <a:pt x="3414" y="9498"/>
                      </a:cubicBezTo>
                      <a:lnTo>
                        <a:pt x="6063" y="9498"/>
                      </a:lnTo>
                      <a:cubicBezTo>
                        <a:pt x="7948" y="9498"/>
                        <a:pt x="9469" y="7970"/>
                        <a:pt x="9484" y="6092"/>
                      </a:cubicBezTo>
                      <a:lnTo>
                        <a:pt x="94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656;p45"/>
              <p:cNvGrpSpPr/>
              <p:nvPr/>
            </p:nvGrpSpPr>
            <p:grpSpPr>
              <a:xfrm>
                <a:off x="1972860" y="1424294"/>
                <a:ext cx="2105611" cy="832587"/>
                <a:chOff x="2066350" y="1343075"/>
                <a:chExt cx="1107575" cy="437950"/>
              </a:xfrm>
            </p:grpSpPr>
            <p:sp>
              <p:nvSpPr>
                <p:cNvPr id="657" name="Google Shape;657;p45"/>
                <p:cNvSpPr/>
                <p:nvPr/>
              </p:nvSpPr>
              <p:spPr>
                <a:xfrm>
                  <a:off x="2384850" y="1566575"/>
                  <a:ext cx="416150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6" h="7606" extrusionOk="0">
                      <a:moveTo>
                        <a:pt x="2957" y="1"/>
                      </a:moveTo>
                      <a:cubicBezTo>
                        <a:pt x="2828" y="1"/>
                        <a:pt x="2700" y="94"/>
                        <a:pt x="2650" y="222"/>
                      </a:cubicBezTo>
                      <a:lnTo>
                        <a:pt x="43" y="7377"/>
                      </a:lnTo>
                      <a:cubicBezTo>
                        <a:pt x="0" y="7506"/>
                        <a:pt x="65" y="7606"/>
                        <a:pt x="186" y="7606"/>
                      </a:cubicBezTo>
                      <a:lnTo>
                        <a:pt x="13696" y="7606"/>
                      </a:lnTo>
                      <a:cubicBezTo>
                        <a:pt x="13818" y="7606"/>
                        <a:pt x="13954" y="7506"/>
                        <a:pt x="13996" y="7377"/>
                      </a:cubicBezTo>
                      <a:lnTo>
                        <a:pt x="16603" y="222"/>
                      </a:lnTo>
                      <a:cubicBezTo>
                        <a:pt x="16646" y="94"/>
                        <a:pt x="16589" y="1"/>
                        <a:pt x="164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5"/>
                <p:cNvSpPr/>
                <p:nvPr/>
              </p:nvSpPr>
              <p:spPr>
                <a:xfrm>
                  <a:off x="2398950" y="1578200"/>
                  <a:ext cx="388125" cy="16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6677" extrusionOk="0">
                      <a:moveTo>
                        <a:pt x="2635" y="0"/>
                      </a:moveTo>
                      <a:cubicBezTo>
                        <a:pt x="2500" y="0"/>
                        <a:pt x="2350" y="107"/>
                        <a:pt x="2293" y="250"/>
                      </a:cubicBezTo>
                      <a:lnTo>
                        <a:pt x="50" y="6427"/>
                      </a:lnTo>
                      <a:cubicBezTo>
                        <a:pt x="0" y="6555"/>
                        <a:pt x="72" y="6677"/>
                        <a:pt x="215" y="6677"/>
                      </a:cubicBezTo>
                      <a:lnTo>
                        <a:pt x="12890" y="6677"/>
                      </a:lnTo>
                      <a:cubicBezTo>
                        <a:pt x="13025" y="6677"/>
                        <a:pt x="13175" y="6570"/>
                        <a:pt x="13218" y="6427"/>
                      </a:cubicBezTo>
                      <a:lnTo>
                        <a:pt x="15468" y="250"/>
                      </a:lnTo>
                      <a:cubicBezTo>
                        <a:pt x="15525" y="114"/>
                        <a:pt x="15446" y="0"/>
                        <a:pt x="15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45"/>
                <p:cNvSpPr/>
                <p:nvPr/>
              </p:nvSpPr>
              <p:spPr>
                <a:xfrm>
                  <a:off x="2533025" y="1611750"/>
                  <a:ext cx="119800" cy="9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" h="3986" extrusionOk="0">
                      <a:moveTo>
                        <a:pt x="3121" y="1"/>
                      </a:moveTo>
                      <a:cubicBezTo>
                        <a:pt x="2014" y="1"/>
                        <a:pt x="800" y="893"/>
                        <a:pt x="400" y="1993"/>
                      </a:cubicBezTo>
                      <a:cubicBezTo>
                        <a:pt x="0" y="3093"/>
                        <a:pt x="571" y="3985"/>
                        <a:pt x="1671" y="3985"/>
                      </a:cubicBezTo>
                      <a:cubicBezTo>
                        <a:pt x="2778" y="3985"/>
                        <a:pt x="3992" y="3093"/>
                        <a:pt x="4392" y="1993"/>
                      </a:cubicBezTo>
                      <a:cubicBezTo>
                        <a:pt x="4792" y="893"/>
                        <a:pt x="4220" y="1"/>
                        <a:pt x="31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45"/>
                <p:cNvSpPr/>
                <p:nvPr/>
              </p:nvSpPr>
              <p:spPr>
                <a:xfrm>
                  <a:off x="2574250" y="1638000"/>
                  <a:ext cx="44300" cy="4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" h="1686" extrusionOk="0">
                      <a:moveTo>
                        <a:pt x="622" y="0"/>
                      </a:moveTo>
                      <a:lnTo>
                        <a:pt x="315" y="836"/>
                      </a:lnTo>
                      <a:lnTo>
                        <a:pt x="1" y="1685"/>
                      </a:lnTo>
                      <a:lnTo>
                        <a:pt x="886" y="1257"/>
                      </a:lnTo>
                      <a:lnTo>
                        <a:pt x="1772" y="836"/>
                      </a:lnTo>
                      <a:lnTo>
                        <a:pt x="1200" y="414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45"/>
                <p:cNvSpPr/>
                <p:nvPr/>
              </p:nvSpPr>
              <p:spPr>
                <a:xfrm>
                  <a:off x="2152400" y="1474825"/>
                  <a:ext cx="83575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3" h="2793" extrusionOk="0">
                      <a:moveTo>
                        <a:pt x="2657" y="436"/>
                      </a:moveTo>
                      <a:cubicBezTo>
                        <a:pt x="2721" y="436"/>
                        <a:pt x="2800" y="458"/>
                        <a:pt x="2843" y="515"/>
                      </a:cubicBezTo>
                      <a:cubicBezTo>
                        <a:pt x="2893" y="579"/>
                        <a:pt x="2893" y="672"/>
                        <a:pt x="2857" y="779"/>
                      </a:cubicBezTo>
                      <a:lnTo>
                        <a:pt x="2450" y="1893"/>
                      </a:lnTo>
                      <a:cubicBezTo>
                        <a:pt x="2357" y="2150"/>
                        <a:pt x="2057" y="2371"/>
                        <a:pt x="1800" y="2371"/>
                      </a:cubicBezTo>
                      <a:lnTo>
                        <a:pt x="693" y="2371"/>
                      </a:lnTo>
                      <a:cubicBezTo>
                        <a:pt x="629" y="2371"/>
                        <a:pt x="551" y="2357"/>
                        <a:pt x="508" y="2293"/>
                      </a:cubicBezTo>
                      <a:cubicBezTo>
                        <a:pt x="465" y="2228"/>
                        <a:pt x="465" y="2143"/>
                        <a:pt x="501" y="2036"/>
                      </a:cubicBezTo>
                      <a:lnTo>
                        <a:pt x="901" y="922"/>
                      </a:lnTo>
                      <a:cubicBezTo>
                        <a:pt x="1001" y="657"/>
                        <a:pt x="1300" y="436"/>
                        <a:pt x="1550" y="436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86" y="765"/>
                      </a:cubicBezTo>
                      <a:lnTo>
                        <a:pt x="86" y="1886"/>
                      </a:lnTo>
                      <a:cubicBezTo>
                        <a:pt x="1" y="2121"/>
                        <a:pt x="15" y="2357"/>
                        <a:pt x="144" y="2536"/>
                      </a:cubicBezTo>
                      <a:cubicBezTo>
                        <a:pt x="258" y="2693"/>
                        <a:pt x="451" y="2793"/>
                        <a:pt x="686" y="2793"/>
                      </a:cubicBezTo>
                      <a:lnTo>
                        <a:pt x="1800" y="2793"/>
                      </a:lnTo>
                      <a:cubicBezTo>
                        <a:pt x="2236" y="2793"/>
                        <a:pt x="2693" y="2464"/>
                        <a:pt x="2857" y="2029"/>
                      </a:cubicBezTo>
                      <a:lnTo>
                        <a:pt x="3257" y="907"/>
                      </a:lnTo>
                      <a:cubicBezTo>
                        <a:pt x="3343" y="672"/>
                        <a:pt x="3328" y="436"/>
                        <a:pt x="3200" y="258"/>
                      </a:cubicBezTo>
                      <a:cubicBezTo>
                        <a:pt x="3086" y="100"/>
                        <a:pt x="2893" y="0"/>
                        <a:pt x="26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45"/>
                <p:cNvSpPr/>
                <p:nvPr/>
              </p:nvSpPr>
              <p:spPr>
                <a:xfrm>
                  <a:off x="2109200" y="1593000"/>
                  <a:ext cx="83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800" extrusionOk="0">
                      <a:moveTo>
                        <a:pt x="2671" y="429"/>
                      </a:moveTo>
                      <a:cubicBezTo>
                        <a:pt x="2736" y="429"/>
                        <a:pt x="2814" y="451"/>
                        <a:pt x="2857" y="515"/>
                      </a:cubicBezTo>
                      <a:cubicBezTo>
                        <a:pt x="2907" y="572"/>
                        <a:pt x="2907" y="665"/>
                        <a:pt x="2871" y="772"/>
                      </a:cubicBezTo>
                      <a:lnTo>
                        <a:pt x="2464" y="1886"/>
                      </a:lnTo>
                      <a:cubicBezTo>
                        <a:pt x="2371" y="2143"/>
                        <a:pt x="2072" y="2364"/>
                        <a:pt x="1814" y="2364"/>
                      </a:cubicBezTo>
                      <a:lnTo>
                        <a:pt x="701" y="2364"/>
                      </a:lnTo>
                      <a:cubicBezTo>
                        <a:pt x="636" y="2364"/>
                        <a:pt x="558" y="2350"/>
                        <a:pt x="515" y="2286"/>
                      </a:cubicBezTo>
                      <a:cubicBezTo>
                        <a:pt x="465" y="2222"/>
                        <a:pt x="465" y="2136"/>
                        <a:pt x="501" y="2029"/>
                      </a:cubicBezTo>
                      <a:lnTo>
                        <a:pt x="908" y="915"/>
                      </a:lnTo>
                      <a:cubicBezTo>
                        <a:pt x="1000" y="658"/>
                        <a:pt x="1307" y="429"/>
                        <a:pt x="1557" y="429"/>
                      </a:cubicBezTo>
                      <a:close/>
                      <a:moveTo>
                        <a:pt x="1550" y="1"/>
                      </a:moveTo>
                      <a:cubicBezTo>
                        <a:pt x="1108" y="1"/>
                        <a:pt x="658" y="344"/>
                        <a:pt x="493" y="772"/>
                      </a:cubicBezTo>
                      <a:lnTo>
                        <a:pt x="94" y="1886"/>
                      </a:lnTo>
                      <a:cubicBezTo>
                        <a:pt x="1" y="2129"/>
                        <a:pt x="22" y="2357"/>
                        <a:pt x="144" y="2536"/>
                      </a:cubicBezTo>
                      <a:cubicBezTo>
                        <a:pt x="265" y="2700"/>
                        <a:pt x="458" y="2800"/>
                        <a:pt x="693" y="2800"/>
                      </a:cubicBezTo>
                      <a:lnTo>
                        <a:pt x="1807" y="2800"/>
                      </a:lnTo>
                      <a:cubicBezTo>
                        <a:pt x="2243" y="2800"/>
                        <a:pt x="2707" y="2457"/>
                        <a:pt x="2857" y="2029"/>
                      </a:cubicBezTo>
                      <a:lnTo>
                        <a:pt x="3264" y="915"/>
                      </a:lnTo>
                      <a:cubicBezTo>
                        <a:pt x="3350" y="672"/>
                        <a:pt x="3336" y="436"/>
                        <a:pt x="3207" y="258"/>
                      </a:cubicBezTo>
                      <a:cubicBezTo>
                        <a:pt x="3093" y="101"/>
                        <a:pt x="2893" y="1"/>
                        <a:pt x="26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45"/>
                <p:cNvSpPr/>
                <p:nvPr/>
              </p:nvSpPr>
              <p:spPr>
                <a:xfrm>
                  <a:off x="2066350" y="1711200"/>
                  <a:ext cx="83750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793" extrusionOk="0">
                      <a:moveTo>
                        <a:pt x="2664" y="428"/>
                      </a:moveTo>
                      <a:cubicBezTo>
                        <a:pt x="2729" y="428"/>
                        <a:pt x="2807" y="443"/>
                        <a:pt x="2850" y="507"/>
                      </a:cubicBezTo>
                      <a:cubicBezTo>
                        <a:pt x="2893" y="571"/>
                        <a:pt x="2893" y="657"/>
                        <a:pt x="2857" y="764"/>
                      </a:cubicBezTo>
                      <a:lnTo>
                        <a:pt x="2457" y="1878"/>
                      </a:lnTo>
                      <a:cubicBezTo>
                        <a:pt x="2357" y="2135"/>
                        <a:pt x="2065" y="2364"/>
                        <a:pt x="1808" y="2364"/>
                      </a:cubicBezTo>
                      <a:lnTo>
                        <a:pt x="694" y="2364"/>
                      </a:lnTo>
                      <a:cubicBezTo>
                        <a:pt x="629" y="2364"/>
                        <a:pt x="551" y="2342"/>
                        <a:pt x="501" y="2285"/>
                      </a:cubicBezTo>
                      <a:cubicBezTo>
                        <a:pt x="458" y="2221"/>
                        <a:pt x="458" y="2128"/>
                        <a:pt x="494" y="2021"/>
                      </a:cubicBezTo>
                      <a:lnTo>
                        <a:pt x="894" y="907"/>
                      </a:lnTo>
                      <a:cubicBezTo>
                        <a:pt x="993" y="650"/>
                        <a:pt x="1286" y="428"/>
                        <a:pt x="1550" y="428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94" y="764"/>
                      </a:cubicBezTo>
                      <a:lnTo>
                        <a:pt x="94" y="1878"/>
                      </a:lnTo>
                      <a:cubicBezTo>
                        <a:pt x="1" y="2121"/>
                        <a:pt x="22" y="2356"/>
                        <a:pt x="144" y="2535"/>
                      </a:cubicBezTo>
                      <a:cubicBezTo>
                        <a:pt x="265" y="2692"/>
                        <a:pt x="458" y="2792"/>
                        <a:pt x="694" y="2792"/>
                      </a:cubicBezTo>
                      <a:lnTo>
                        <a:pt x="1808" y="2792"/>
                      </a:lnTo>
                      <a:cubicBezTo>
                        <a:pt x="2236" y="2792"/>
                        <a:pt x="2700" y="2449"/>
                        <a:pt x="2857" y="2021"/>
                      </a:cubicBezTo>
                      <a:lnTo>
                        <a:pt x="3264" y="907"/>
                      </a:lnTo>
                      <a:cubicBezTo>
                        <a:pt x="3350" y="664"/>
                        <a:pt x="3329" y="436"/>
                        <a:pt x="3207" y="257"/>
                      </a:cubicBezTo>
                      <a:cubicBezTo>
                        <a:pt x="3093" y="93"/>
                        <a:pt x="2893" y="0"/>
                        <a:pt x="2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45"/>
                <p:cNvSpPr/>
                <p:nvPr/>
              </p:nvSpPr>
              <p:spPr>
                <a:xfrm>
                  <a:off x="2268800" y="1511775"/>
                  <a:ext cx="1657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8" h="415" extrusionOk="0">
                      <a:moveTo>
                        <a:pt x="329" y="1"/>
                      </a:moveTo>
                      <a:cubicBezTo>
                        <a:pt x="215" y="1"/>
                        <a:pt x="94" y="93"/>
                        <a:pt x="44" y="208"/>
                      </a:cubicBezTo>
                      <a:cubicBezTo>
                        <a:pt x="1" y="315"/>
                        <a:pt x="65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15"/>
                        <a:pt x="6577" y="208"/>
                      </a:cubicBezTo>
                      <a:cubicBezTo>
                        <a:pt x="6627" y="101"/>
                        <a:pt x="6563" y="1"/>
                        <a:pt x="64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45"/>
                <p:cNvSpPr/>
                <p:nvPr/>
              </p:nvSpPr>
              <p:spPr>
                <a:xfrm>
                  <a:off x="2261300" y="1532475"/>
                  <a:ext cx="165525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4" y="208"/>
                      </a:cubicBezTo>
                      <a:cubicBezTo>
                        <a:pt x="1" y="315"/>
                        <a:pt x="58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29"/>
                        <a:pt x="6578" y="208"/>
                      </a:cubicBezTo>
                      <a:cubicBezTo>
                        <a:pt x="6620" y="101"/>
                        <a:pt x="6556" y="1"/>
                        <a:pt x="64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45"/>
                <p:cNvSpPr/>
                <p:nvPr/>
              </p:nvSpPr>
              <p:spPr>
                <a:xfrm>
                  <a:off x="2228825" y="1621225"/>
                  <a:ext cx="1656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08" extrusionOk="0">
                      <a:moveTo>
                        <a:pt x="336" y="0"/>
                      </a:moveTo>
                      <a:cubicBezTo>
                        <a:pt x="214" y="0"/>
                        <a:pt x="93" y="86"/>
                        <a:pt x="50" y="207"/>
                      </a:cubicBezTo>
                      <a:cubicBezTo>
                        <a:pt x="0" y="314"/>
                        <a:pt x="64" y="407"/>
                        <a:pt x="179" y="407"/>
                      </a:cubicBezTo>
                      <a:lnTo>
                        <a:pt x="6298" y="407"/>
                      </a:lnTo>
                      <a:cubicBezTo>
                        <a:pt x="6413" y="407"/>
                        <a:pt x="6534" y="321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5"/>
                <p:cNvSpPr/>
                <p:nvPr/>
              </p:nvSpPr>
              <p:spPr>
                <a:xfrm>
                  <a:off x="2221325" y="1641925"/>
                  <a:ext cx="1655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5" extrusionOk="0">
                      <a:moveTo>
                        <a:pt x="329" y="0"/>
                      </a:moveTo>
                      <a:cubicBezTo>
                        <a:pt x="214" y="0"/>
                        <a:pt x="86" y="86"/>
                        <a:pt x="43" y="207"/>
                      </a:cubicBezTo>
                      <a:cubicBezTo>
                        <a:pt x="0" y="315"/>
                        <a:pt x="64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22"/>
                        <a:pt x="6577" y="207"/>
                      </a:cubicBezTo>
                      <a:cubicBezTo>
                        <a:pt x="6620" y="100"/>
                        <a:pt x="6563" y="0"/>
                        <a:pt x="64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45"/>
                <p:cNvSpPr/>
                <p:nvPr/>
              </p:nvSpPr>
              <p:spPr>
                <a:xfrm>
                  <a:off x="2184725" y="1742775"/>
                  <a:ext cx="165500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3" y="208"/>
                      </a:cubicBezTo>
                      <a:cubicBezTo>
                        <a:pt x="0" y="315"/>
                        <a:pt x="65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15"/>
                        <a:pt x="6577" y="208"/>
                      </a:cubicBezTo>
                      <a:cubicBezTo>
                        <a:pt x="6620" y="101"/>
                        <a:pt x="6563" y="1"/>
                        <a:pt x="644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45"/>
                <p:cNvSpPr/>
                <p:nvPr/>
              </p:nvSpPr>
              <p:spPr>
                <a:xfrm>
                  <a:off x="2177050" y="1763500"/>
                  <a:ext cx="165675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15" extrusionOk="0">
                      <a:moveTo>
                        <a:pt x="336" y="0"/>
                      </a:moveTo>
                      <a:cubicBezTo>
                        <a:pt x="214" y="0"/>
                        <a:pt x="93" y="93"/>
                        <a:pt x="50" y="207"/>
                      </a:cubicBezTo>
                      <a:cubicBezTo>
                        <a:pt x="0" y="314"/>
                        <a:pt x="65" y="414"/>
                        <a:pt x="179" y="414"/>
                      </a:cubicBezTo>
                      <a:lnTo>
                        <a:pt x="6299" y="414"/>
                      </a:lnTo>
                      <a:cubicBezTo>
                        <a:pt x="6413" y="414"/>
                        <a:pt x="6534" y="322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5"/>
                <p:cNvSpPr/>
                <p:nvPr/>
              </p:nvSpPr>
              <p:spPr>
                <a:xfrm>
                  <a:off x="2174375" y="1466075"/>
                  <a:ext cx="90175" cy="6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22" extrusionOk="0">
                      <a:moveTo>
                        <a:pt x="3360" y="0"/>
                      </a:moveTo>
                      <a:cubicBezTo>
                        <a:pt x="3315" y="0"/>
                        <a:pt x="3270" y="14"/>
                        <a:pt x="3235" y="43"/>
                      </a:cubicBezTo>
                      <a:lnTo>
                        <a:pt x="750" y="1957"/>
                      </a:lnTo>
                      <a:lnTo>
                        <a:pt x="436" y="1179"/>
                      </a:lnTo>
                      <a:cubicBezTo>
                        <a:pt x="403" y="1098"/>
                        <a:pt x="326" y="1049"/>
                        <a:pt x="243" y="1049"/>
                      </a:cubicBezTo>
                      <a:cubicBezTo>
                        <a:pt x="217" y="1049"/>
                        <a:pt x="190" y="1054"/>
                        <a:pt x="164" y="1065"/>
                      </a:cubicBezTo>
                      <a:cubicBezTo>
                        <a:pt x="57" y="1107"/>
                        <a:pt x="0" y="1236"/>
                        <a:pt x="50" y="1343"/>
                      </a:cubicBezTo>
                      <a:lnTo>
                        <a:pt x="464" y="2386"/>
                      </a:lnTo>
                      <a:cubicBezTo>
                        <a:pt x="493" y="2450"/>
                        <a:pt x="550" y="2493"/>
                        <a:pt x="607" y="2507"/>
                      </a:cubicBezTo>
                      <a:cubicBezTo>
                        <a:pt x="629" y="2521"/>
                        <a:pt x="643" y="2521"/>
                        <a:pt x="664" y="2521"/>
                      </a:cubicBezTo>
                      <a:cubicBezTo>
                        <a:pt x="707" y="2521"/>
                        <a:pt x="750" y="2507"/>
                        <a:pt x="793" y="2471"/>
                      </a:cubicBezTo>
                      <a:lnTo>
                        <a:pt x="3499" y="386"/>
                      </a:lnTo>
                      <a:cubicBezTo>
                        <a:pt x="3592" y="315"/>
                        <a:pt x="3606" y="172"/>
                        <a:pt x="3535" y="79"/>
                      </a:cubicBezTo>
                      <a:cubicBezTo>
                        <a:pt x="3493" y="29"/>
                        <a:pt x="3426" y="0"/>
                        <a:pt x="33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45"/>
                <p:cNvSpPr/>
                <p:nvPr/>
              </p:nvSpPr>
              <p:spPr>
                <a:xfrm>
                  <a:off x="2131350" y="1584375"/>
                  <a:ext cx="90175" cy="6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17" extrusionOk="0">
                      <a:moveTo>
                        <a:pt x="3364" y="1"/>
                      </a:moveTo>
                      <a:cubicBezTo>
                        <a:pt x="3316" y="1"/>
                        <a:pt x="3267" y="16"/>
                        <a:pt x="3228" y="46"/>
                      </a:cubicBezTo>
                      <a:lnTo>
                        <a:pt x="750" y="1952"/>
                      </a:lnTo>
                      <a:lnTo>
                        <a:pt x="436" y="1181"/>
                      </a:lnTo>
                      <a:cubicBezTo>
                        <a:pt x="403" y="1098"/>
                        <a:pt x="318" y="1046"/>
                        <a:pt x="232" y="1046"/>
                      </a:cubicBezTo>
                      <a:cubicBezTo>
                        <a:pt x="207" y="1046"/>
                        <a:pt x="182" y="1050"/>
                        <a:pt x="157" y="1060"/>
                      </a:cubicBezTo>
                      <a:cubicBezTo>
                        <a:pt x="50" y="1110"/>
                        <a:pt x="0" y="1231"/>
                        <a:pt x="43" y="1338"/>
                      </a:cubicBezTo>
                      <a:lnTo>
                        <a:pt x="464" y="2381"/>
                      </a:lnTo>
                      <a:cubicBezTo>
                        <a:pt x="493" y="2445"/>
                        <a:pt x="543" y="2488"/>
                        <a:pt x="607" y="2509"/>
                      </a:cubicBezTo>
                      <a:cubicBezTo>
                        <a:pt x="629" y="2517"/>
                        <a:pt x="643" y="2517"/>
                        <a:pt x="664" y="2517"/>
                      </a:cubicBezTo>
                      <a:cubicBezTo>
                        <a:pt x="707" y="2517"/>
                        <a:pt x="757" y="2502"/>
                        <a:pt x="793" y="2474"/>
                      </a:cubicBezTo>
                      <a:lnTo>
                        <a:pt x="3499" y="381"/>
                      </a:lnTo>
                      <a:cubicBezTo>
                        <a:pt x="3585" y="310"/>
                        <a:pt x="3606" y="167"/>
                        <a:pt x="3535" y="82"/>
                      </a:cubicBezTo>
                      <a:cubicBezTo>
                        <a:pt x="3494" y="28"/>
                        <a:pt x="3429" y="1"/>
                        <a:pt x="33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45"/>
                <p:cNvSpPr/>
                <p:nvPr/>
              </p:nvSpPr>
              <p:spPr>
                <a:xfrm>
                  <a:off x="2571575" y="1343075"/>
                  <a:ext cx="602350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4" h="1672" extrusionOk="0">
                      <a:moveTo>
                        <a:pt x="608" y="1"/>
                      </a:moveTo>
                      <a:lnTo>
                        <a:pt x="1" y="1671"/>
                      </a:lnTo>
                      <a:lnTo>
                        <a:pt x="23487" y="1671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45"/>
                <p:cNvSpPr/>
                <p:nvPr/>
              </p:nvSpPr>
              <p:spPr>
                <a:xfrm>
                  <a:off x="2548900" y="1405550"/>
                  <a:ext cx="602375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5" h="1672" extrusionOk="0">
                      <a:moveTo>
                        <a:pt x="608" y="1"/>
                      </a:moveTo>
                      <a:lnTo>
                        <a:pt x="1" y="1672"/>
                      </a:lnTo>
                      <a:lnTo>
                        <a:pt x="23480" y="1672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74" name="Google Shape;674;p45"/>
            <p:cNvSpPr/>
            <p:nvPr/>
          </p:nvSpPr>
          <p:spPr>
            <a:xfrm rot="554922">
              <a:off x="1920975" y="3151901"/>
              <a:ext cx="175126" cy="68700"/>
            </a:xfrm>
            <a:custGeom>
              <a:avLst/>
              <a:gdLst/>
              <a:ahLst/>
              <a:cxnLst/>
              <a:rect l="l" t="t" r="r" b="b"/>
              <a:pathLst>
                <a:path w="1272" h="499" extrusionOk="0">
                  <a:moveTo>
                    <a:pt x="964" y="1"/>
                  </a:moveTo>
                  <a:cubicBezTo>
                    <a:pt x="878" y="1"/>
                    <a:pt x="784" y="7"/>
                    <a:pt x="693" y="26"/>
                  </a:cubicBezTo>
                  <a:cubicBezTo>
                    <a:pt x="429" y="76"/>
                    <a:pt x="0" y="255"/>
                    <a:pt x="0" y="255"/>
                  </a:cubicBezTo>
                  <a:cubicBezTo>
                    <a:pt x="32" y="255"/>
                    <a:pt x="301" y="498"/>
                    <a:pt x="672" y="498"/>
                  </a:cubicBezTo>
                  <a:cubicBezTo>
                    <a:pt x="722" y="498"/>
                    <a:pt x="775" y="494"/>
                    <a:pt x="829" y="483"/>
                  </a:cubicBezTo>
                  <a:cubicBezTo>
                    <a:pt x="1271" y="391"/>
                    <a:pt x="1271" y="26"/>
                    <a:pt x="1271" y="26"/>
                  </a:cubicBezTo>
                  <a:cubicBezTo>
                    <a:pt x="1271" y="26"/>
                    <a:pt x="1135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4B371646-917F-4733-AA2D-6B112DE4D23C}"/>
              </a:ext>
            </a:extLst>
          </p:cNvPr>
          <p:cNvSpPr/>
          <p:nvPr/>
        </p:nvSpPr>
        <p:spPr>
          <a:xfrm>
            <a:off x="6366778" y="979723"/>
            <a:ext cx="1080320" cy="992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819B81-1A44-4D79-A848-0DAA832513FB}"/>
              </a:ext>
            </a:extLst>
          </p:cNvPr>
          <p:cNvGrpSpPr/>
          <p:nvPr/>
        </p:nvGrpSpPr>
        <p:grpSpPr>
          <a:xfrm>
            <a:off x="7636614" y="3615166"/>
            <a:ext cx="1397589" cy="1353561"/>
            <a:chOff x="3479610" y="70733"/>
            <a:chExt cx="2631871" cy="2597515"/>
          </a:xfrm>
        </p:grpSpPr>
        <p:sp>
          <p:nvSpPr>
            <p:cNvPr id="65" name="Google Shape;819;p48">
              <a:extLst>
                <a:ext uri="{FF2B5EF4-FFF2-40B4-BE49-F238E27FC236}">
                  <a16:creationId xmlns:a16="http://schemas.microsoft.com/office/drawing/2014/main" id="{8F28BC4A-CE9F-4ED0-9A96-45D32F548D7F}"/>
                </a:ext>
              </a:extLst>
            </p:cNvPr>
            <p:cNvSpPr/>
            <p:nvPr/>
          </p:nvSpPr>
          <p:spPr>
            <a:xfrm>
              <a:off x="3535681" y="1028863"/>
              <a:ext cx="1219809" cy="1614363"/>
            </a:xfrm>
            <a:custGeom>
              <a:avLst/>
              <a:gdLst/>
              <a:ahLst/>
              <a:cxnLst/>
              <a:rect l="l" t="t" r="r" b="b"/>
              <a:pathLst>
                <a:path w="67852" h="89799" extrusionOk="0">
                  <a:moveTo>
                    <a:pt x="33918" y="1"/>
                  </a:moveTo>
                  <a:cubicBezTo>
                    <a:pt x="33775" y="1"/>
                    <a:pt x="33631" y="4"/>
                    <a:pt x="33487" y="11"/>
                  </a:cubicBezTo>
                  <a:cubicBezTo>
                    <a:pt x="28898" y="227"/>
                    <a:pt x="25190" y="3994"/>
                    <a:pt x="25065" y="8598"/>
                  </a:cubicBezTo>
                  <a:cubicBezTo>
                    <a:pt x="25024" y="10233"/>
                    <a:pt x="25422" y="11768"/>
                    <a:pt x="26152" y="13095"/>
                  </a:cubicBezTo>
                  <a:cubicBezTo>
                    <a:pt x="26252" y="13261"/>
                    <a:pt x="26335" y="13435"/>
                    <a:pt x="26401" y="13634"/>
                  </a:cubicBezTo>
                  <a:cubicBezTo>
                    <a:pt x="28002" y="17625"/>
                    <a:pt x="24974" y="21956"/>
                    <a:pt x="20668" y="21956"/>
                  </a:cubicBezTo>
                  <a:lnTo>
                    <a:pt x="1" y="21956"/>
                  </a:lnTo>
                  <a:lnTo>
                    <a:pt x="1" y="69497"/>
                  </a:lnTo>
                  <a:cubicBezTo>
                    <a:pt x="1" y="80706"/>
                    <a:pt x="9094" y="89799"/>
                    <a:pt x="20303" y="89799"/>
                  </a:cubicBezTo>
                  <a:lnTo>
                    <a:pt x="67852" y="89799"/>
                  </a:lnTo>
                  <a:lnTo>
                    <a:pt x="67852" y="69007"/>
                  </a:lnTo>
                  <a:cubicBezTo>
                    <a:pt x="67852" y="65538"/>
                    <a:pt x="65002" y="62903"/>
                    <a:pt x="61813" y="62903"/>
                  </a:cubicBezTo>
                  <a:cubicBezTo>
                    <a:pt x="61082" y="62903"/>
                    <a:pt x="60333" y="63042"/>
                    <a:pt x="59597" y="63341"/>
                  </a:cubicBezTo>
                  <a:cubicBezTo>
                    <a:pt x="59406" y="63415"/>
                    <a:pt x="59232" y="63498"/>
                    <a:pt x="59066" y="63589"/>
                  </a:cubicBezTo>
                  <a:cubicBezTo>
                    <a:pt x="57784" y="64306"/>
                    <a:pt x="56310" y="64714"/>
                    <a:pt x="54738" y="64714"/>
                  </a:cubicBezTo>
                  <a:cubicBezTo>
                    <a:pt x="54580" y="64714"/>
                    <a:pt x="54422" y="64710"/>
                    <a:pt x="54262" y="64701"/>
                  </a:cubicBezTo>
                  <a:cubicBezTo>
                    <a:pt x="49765" y="64461"/>
                    <a:pt x="46123" y="60802"/>
                    <a:pt x="45907" y="56305"/>
                  </a:cubicBezTo>
                  <a:cubicBezTo>
                    <a:pt x="45666" y="51219"/>
                    <a:pt x="49707" y="47021"/>
                    <a:pt x="54735" y="47021"/>
                  </a:cubicBezTo>
                  <a:cubicBezTo>
                    <a:pt x="56328" y="47021"/>
                    <a:pt x="57805" y="47436"/>
                    <a:pt x="59091" y="48174"/>
                  </a:cubicBezTo>
                  <a:cubicBezTo>
                    <a:pt x="59256" y="48265"/>
                    <a:pt x="59439" y="48348"/>
                    <a:pt x="59622" y="48423"/>
                  </a:cubicBezTo>
                  <a:cubicBezTo>
                    <a:pt x="60359" y="48724"/>
                    <a:pt x="61109" y="48863"/>
                    <a:pt x="61841" y="48863"/>
                  </a:cubicBezTo>
                  <a:cubicBezTo>
                    <a:pt x="65006" y="48863"/>
                    <a:pt x="67835" y="46256"/>
                    <a:pt x="67835" y="42806"/>
                  </a:cubicBezTo>
                  <a:lnTo>
                    <a:pt x="67835" y="21940"/>
                  </a:lnTo>
                  <a:lnTo>
                    <a:pt x="46969" y="21940"/>
                  </a:lnTo>
                  <a:cubicBezTo>
                    <a:pt x="42729" y="21940"/>
                    <a:pt x="39742" y="17650"/>
                    <a:pt x="41360" y="13726"/>
                  </a:cubicBezTo>
                  <a:cubicBezTo>
                    <a:pt x="41435" y="13543"/>
                    <a:pt x="41526" y="13369"/>
                    <a:pt x="41609" y="13203"/>
                  </a:cubicBezTo>
                  <a:cubicBezTo>
                    <a:pt x="42339" y="11917"/>
                    <a:pt x="42762" y="10424"/>
                    <a:pt x="42762" y="8847"/>
                  </a:cubicBezTo>
                  <a:cubicBezTo>
                    <a:pt x="42762" y="3954"/>
                    <a:pt x="38807" y="1"/>
                    <a:pt x="33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20;p48">
              <a:extLst>
                <a:ext uri="{FF2B5EF4-FFF2-40B4-BE49-F238E27FC236}">
                  <a16:creationId xmlns:a16="http://schemas.microsoft.com/office/drawing/2014/main" id="{921182A1-02D4-4E06-878E-CA0A3EA4FE0B}"/>
                </a:ext>
              </a:extLst>
            </p:cNvPr>
            <p:cNvSpPr/>
            <p:nvPr/>
          </p:nvSpPr>
          <p:spPr>
            <a:xfrm>
              <a:off x="4470153" y="1409553"/>
              <a:ext cx="1641328" cy="1258695"/>
            </a:xfrm>
            <a:custGeom>
              <a:avLst/>
              <a:gdLst/>
              <a:ahLst/>
              <a:cxnLst/>
              <a:rect l="l" t="t" r="r" b="b"/>
              <a:pathLst>
                <a:path w="91299" h="70015" extrusionOk="0">
                  <a:moveTo>
                    <a:pt x="23530" y="0"/>
                  </a:moveTo>
                  <a:lnTo>
                    <a:pt x="22559" y="20842"/>
                  </a:lnTo>
                  <a:cubicBezTo>
                    <a:pt x="22402" y="24190"/>
                    <a:pt x="19616" y="26626"/>
                    <a:pt x="16558" y="26626"/>
                  </a:cubicBezTo>
                  <a:cubicBezTo>
                    <a:pt x="15737" y="26626"/>
                    <a:pt x="14895" y="26450"/>
                    <a:pt x="14080" y="26069"/>
                  </a:cubicBezTo>
                  <a:cubicBezTo>
                    <a:pt x="13897" y="25986"/>
                    <a:pt x="13731" y="25895"/>
                    <a:pt x="13565" y="25795"/>
                  </a:cubicBezTo>
                  <a:cubicBezTo>
                    <a:pt x="12313" y="25007"/>
                    <a:pt x="10844" y="24517"/>
                    <a:pt x="9259" y="24443"/>
                  </a:cubicBezTo>
                  <a:cubicBezTo>
                    <a:pt x="9116" y="24436"/>
                    <a:pt x="8973" y="24432"/>
                    <a:pt x="8830" y="24432"/>
                  </a:cubicBezTo>
                  <a:cubicBezTo>
                    <a:pt x="4001" y="24432"/>
                    <a:pt x="0" y="28355"/>
                    <a:pt x="0" y="33287"/>
                  </a:cubicBezTo>
                  <a:cubicBezTo>
                    <a:pt x="0" y="37883"/>
                    <a:pt x="3601" y="41766"/>
                    <a:pt x="8181" y="42106"/>
                  </a:cubicBezTo>
                  <a:cubicBezTo>
                    <a:pt x="8407" y="42124"/>
                    <a:pt x="8632" y="42132"/>
                    <a:pt x="8855" y="42132"/>
                  </a:cubicBezTo>
                  <a:cubicBezTo>
                    <a:pt x="10237" y="42132"/>
                    <a:pt x="11557" y="41807"/>
                    <a:pt x="12736" y="41235"/>
                  </a:cubicBezTo>
                  <a:cubicBezTo>
                    <a:pt x="12902" y="41152"/>
                    <a:pt x="13092" y="41078"/>
                    <a:pt x="13283" y="41003"/>
                  </a:cubicBezTo>
                  <a:cubicBezTo>
                    <a:pt x="13940" y="40775"/>
                    <a:pt x="14601" y="40668"/>
                    <a:pt x="15245" y="40668"/>
                  </a:cubicBezTo>
                  <a:cubicBezTo>
                    <a:pt x="18582" y="40668"/>
                    <a:pt x="21497" y="43523"/>
                    <a:pt x="21323" y="47118"/>
                  </a:cubicBezTo>
                  <a:lnTo>
                    <a:pt x="20360" y="67777"/>
                  </a:lnTo>
                  <a:lnTo>
                    <a:pt x="67843" y="69992"/>
                  </a:lnTo>
                  <a:cubicBezTo>
                    <a:pt x="68165" y="70007"/>
                    <a:pt x="68486" y="70014"/>
                    <a:pt x="68806" y="70014"/>
                  </a:cubicBezTo>
                  <a:cubicBezTo>
                    <a:pt x="79584" y="70014"/>
                    <a:pt x="88575" y="61539"/>
                    <a:pt x="89075" y="50660"/>
                  </a:cubicBezTo>
                  <a:lnTo>
                    <a:pt x="91298" y="3170"/>
                  </a:lnTo>
                  <a:lnTo>
                    <a:pt x="70523" y="2199"/>
                  </a:lnTo>
                  <a:cubicBezTo>
                    <a:pt x="70424" y="2194"/>
                    <a:pt x="70326" y="2192"/>
                    <a:pt x="70229" y="2192"/>
                  </a:cubicBezTo>
                  <a:cubicBezTo>
                    <a:pt x="66113" y="2192"/>
                    <a:pt x="63097" y="6250"/>
                    <a:pt x="64491" y="10180"/>
                  </a:cubicBezTo>
                  <a:cubicBezTo>
                    <a:pt x="64558" y="10380"/>
                    <a:pt x="64632" y="10554"/>
                    <a:pt x="64715" y="10720"/>
                  </a:cubicBezTo>
                  <a:cubicBezTo>
                    <a:pt x="65445" y="12163"/>
                    <a:pt x="65777" y="13823"/>
                    <a:pt x="65611" y="15565"/>
                  </a:cubicBezTo>
                  <a:cubicBezTo>
                    <a:pt x="65163" y="20054"/>
                    <a:pt x="61338" y="23522"/>
                    <a:pt x="56825" y="23522"/>
                  </a:cubicBezTo>
                  <a:cubicBezTo>
                    <a:pt x="56820" y="23522"/>
                    <a:pt x="56815" y="23522"/>
                    <a:pt x="56810" y="23522"/>
                  </a:cubicBezTo>
                  <a:cubicBezTo>
                    <a:pt x="51731" y="23522"/>
                    <a:pt x="47740" y="19285"/>
                    <a:pt x="47981" y="14271"/>
                  </a:cubicBezTo>
                  <a:cubicBezTo>
                    <a:pt x="48047" y="12686"/>
                    <a:pt x="48536" y="11218"/>
                    <a:pt x="49325" y="9965"/>
                  </a:cubicBezTo>
                  <a:cubicBezTo>
                    <a:pt x="49432" y="9807"/>
                    <a:pt x="49524" y="9633"/>
                    <a:pt x="49607" y="9450"/>
                  </a:cubicBezTo>
                  <a:cubicBezTo>
                    <a:pt x="51399" y="5601"/>
                    <a:pt x="48619" y="1170"/>
                    <a:pt x="44380" y="971"/>
                  </a:cubicBezTo>
                  <a:lnTo>
                    <a:pt x="23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1;p48">
              <a:extLst>
                <a:ext uri="{FF2B5EF4-FFF2-40B4-BE49-F238E27FC236}">
                  <a16:creationId xmlns:a16="http://schemas.microsoft.com/office/drawing/2014/main" id="{3C376138-AF3E-41F8-8038-90AAC29616CA}"/>
                </a:ext>
              </a:extLst>
            </p:cNvPr>
            <p:cNvSpPr/>
            <p:nvPr/>
          </p:nvSpPr>
          <p:spPr>
            <a:xfrm>
              <a:off x="3479610" y="70733"/>
              <a:ext cx="1642514" cy="1279315"/>
            </a:xfrm>
            <a:custGeom>
              <a:avLst/>
              <a:gdLst/>
              <a:ahLst/>
              <a:cxnLst/>
              <a:rect l="l" t="t" r="r" b="b"/>
              <a:pathLst>
                <a:path w="91365" h="71162" extrusionOk="0">
                  <a:moveTo>
                    <a:pt x="67295" y="0"/>
                  </a:moveTo>
                  <a:lnTo>
                    <a:pt x="19821" y="2381"/>
                  </a:lnTo>
                  <a:cubicBezTo>
                    <a:pt x="8620" y="2946"/>
                    <a:pt x="0" y="12487"/>
                    <a:pt x="556" y="23688"/>
                  </a:cubicBezTo>
                  <a:lnTo>
                    <a:pt x="2945" y="71162"/>
                  </a:lnTo>
                  <a:lnTo>
                    <a:pt x="23712" y="70116"/>
                  </a:lnTo>
                  <a:cubicBezTo>
                    <a:pt x="27977" y="69901"/>
                    <a:pt x="30756" y="65445"/>
                    <a:pt x="28956" y="61579"/>
                  </a:cubicBezTo>
                  <a:cubicBezTo>
                    <a:pt x="28873" y="61397"/>
                    <a:pt x="28773" y="61231"/>
                    <a:pt x="28674" y="61065"/>
                  </a:cubicBezTo>
                  <a:cubicBezTo>
                    <a:pt x="27811" y="59696"/>
                    <a:pt x="27313" y="58078"/>
                    <a:pt x="27321" y="56319"/>
                  </a:cubicBezTo>
                  <a:cubicBezTo>
                    <a:pt x="27338" y="51814"/>
                    <a:pt x="30806" y="47997"/>
                    <a:pt x="35303" y="47557"/>
                  </a:cubicBezTo>
                  <a:cubicBezTo>
                    <a:pt x="35595" y="47529"/>
                    <a:pt x="35885" y="47515"/>
                    <a:pt x="36172" y="47515"/>
                  </a:cubicBezTo>
                  <a:cubicBezTo>
                    <a:pt x="40857" y="47515"/>
                    <a:pt x="44767" y="51199"/>
                    <a:pt x="44994" y="55929"/>
                  </a:cubicBezTo>
                  <a:cubicBezTo>
                    <a:pt x="45077" y="57514"/>
                    <a:pt x="44736" y="59015"/>
                    <a:pt x="44064" y="60335"/>
                  </a:cubicBezTo>
                  <a:cubicBezTo>
                    <a:pt x="43981" y="60500"/>
                    <a:pt x="43907" y="60691"/>
                    <a:pt x="43832" y="60874"/>
                  </a:cubicBezTo>
                  <a:cubicBezTo>
                    <a:pt x="42465" y="64773"/>
                    <a:pt x="45459" y="68805"/>
                    <a:pt x="49546" y="68805"/>
                  </a:cubicBezTo>
                  <a:cubicBezTo>
                    <a:pt x="49651" y="68805"/>
                    <a:pt x="49757" y="68803"/>
                    <a:pt x="49864" y="68797"/>
                  </a:cubicBezTo>
                  <a:lnTo>
                    <a:pt x="70697" y="67752"/>
                  </a:lnTo>
                  <a:lnTo>
                    <a:pt x="69652" y="46919"/>
                  </a:lnTo>
                  <a:cubicBezTo>
                    <a:pt x="69471" y="43365"/>
                    <a:pt x="72345" y="40549"/>
                    <a:pt x="75625" y="40549"/>
                  </a:cubicBezTo>
                  <a:cubicBezTo>
                    <a:pt x="76266" y="40549"/>
                    <a:pt x="76923" y="40656"/>
                    <a:pt x="77575" y="40887"/>
                  </a:cubicBezTo>
                  <a:cubicBezTo>
                    <a:pt x="77758" y="40962"/>
                    <a:pt x="77949" y="41036"/>
                    <a:pt x="78114" y="41119"/>
                  </a:cubicBezTo>
                  <a:cubicBezTo>
                    <a:pt x="79314" y="41723"/>
                    <a:pt x="80671" y="42059"/>
                    <a:pt x="82092" y="42059"/>
                  </a:cubicBezTo>
                  <a:cubicBezTo>
                    <a:pt x="82234" y="42059"/>
                    <a:pt x="82377" y="42055"/>
                    <a:pt x="82520" y="42048"/>
                  </a:cubicBezTo>
                  <a:cubicBezTo>
                    <a:pt x="87540" y="41799"/>
                    <a:pt x="91364" y="37419"/>
                    <a:pt x="90883" y="32358"/>
                  </a:cubicBezTo>
                  <a:cubicBezTo>
                    <a:pt x="90441" y="27842"/>
                    <a:pt x="86595" y="24374"/>
                    <a:pt x="82081" y="24374"/>
                  </a:cubicBezTo>
                  <a:cubicBezTo>
                    <a:pt x="82017" y="24374"/>
                    <a:pt x="81953" y="24375"/>
                    <a:pt x="81890" y="24376"/>
                  </a:cubicBezTo>
                  <a:cubicBezTo>
                    <a:pt x="80247" y="24418"/>
                    <a:pt x="78737" y="24891"/>
                    <a:pt x="77451" y="25687"/>
                  </a:cubicBezTo>
                  <a:cubicBezTo>
                    <a:pt x="77285" y="25787"/>
                    <a:pt x="77119" y="25870"/>
                    <a:pt x="76928" y="25969"/>
                  </a:cubicBezTo>
                  <a:cubicBezTo>
                    <a:pt x="76111" y="26345"/>
                    <a:pt x="75269" y="26518"/>
                    <a:pt x="74445" y="26518"/>
                  </a:cubicBezTo>
                  <a:cubicBezTo>
                    <a:pt x="71338" y="26518"/>
                    <a:pt x="68503" y="24050"/>
                    <a:pt x="68333" y="20659"/>
                  </a:cubicBezTo>
                  <a:lnTo>
                    <a:pt x="67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2;p48">
              <a:extLst>
                <a:ext uri="{FF2B5EF4-FFF2-40B4-BE49-F238E27FC236}">
                  <a16:creationId xmlns:a16="http://schemas.microsoft.com/office/drawing/2014/main" id="{708D355A-55AC-4603-82BB-EEE66517E62A}"/>
                </a:ext>
              </a:extLst>
            </p:cNvPr>
            <p:cNvSpPr/>
            <p:nvPr/>
          </p:nvSpPr>
          <p:spPr>
            <a:xfrm>
              <a:off x="4819758" y="100415"/>
              <a:ext cx="1219666" cy="1614363"/>
            </a:xfrm>
            <a:custGeom>
              <a:avLst/>
              <a:gdLst/>
              <a:ahLst/>
              <a:cxnLst/>
              <a:rect l="l" t="t" r="r" b="b"/>
              <a:pathLst>
                <a:path w="67844" h="89799" extrusionOk="0">
                  <a:moveTo>
                    <a:pt x="1" y="0"/>
                  </a:moveTo>
                  <a:lnTo>
                    <a:pt x="1" y="20800"/>
                  </a:lnTo>
                  <a:cubicBezTo>
                    <a:pt x="1" y="24267"/>
                    <a:pt x="2846" y="26900"/>
                    <a:pt x="6031" y="26900"/>
                  </a:cubicBezTo>
                  <a:cubicBezTo>
                    <a:pt x="6765" y="26900"/>
                    <a:pt x="7517" y="26760"/>
                    <a:pt x="8256" y="26459"/>
                  </a:cubicBezTo>
                  <a:cubicBezTo>
                    <a:pt x="8439" y="26392"/>
                    <a:pt x="8621" y="26309"/>
                    <a:pt x="8787" y="26210"/>
                  </a:cubicBezTo>
                  <a:cubicBezTo>
                    <a:pt x="10059" y="25499"/>
                    <a:pt x="11514" y="25092"/>
                    <a:pt x="13071" y="25092"/>
                  </a:cubicBezTo>
                  <a:cubicBezTo>
                    <a:pt x="13240" y="25092"/>
                    <a:pt x="13411" y="25097"/>
                    <a:pt x="13583" y="25106"/>
                  </a:cubicBezTo>
                  <a:cubicBezTo>
                    <a:pt x="18088" y="25339"/>
                    <a:pt x="21730" y="29006"/>
                    <a:pt x="21946" y="33503"/>
                  </a:cubicBezTo>
                  <a:cubicBezTo>
                    <a:pt x="22186" y="38589"/>
                    <a:pt x="18138" y="42779"/>
                    <a:pt x="13110" y="42779"/>
                  </a:cubicBezTo>
                  <a:cubicBezTo>
                    <a:pt x="11525" y="42779"/>
                    <a:pt x="10040" y="42364"/>
                    <a:pt x="8754" y="41625"/>
                  </a:cubicBezTo>
                  <a:cubicBezTo>
                    <a:pt x="8588" y="41534"/>
                    <a:pt x="8414" y="41443"/>
                    <a:pt x="8223" y="41376"/>
                  </a:cubicBezTo>
                  <a:cubicBezTo>
                    <a:pt x="7486" y="41073"/>
                    <a:pt x="6735" y="40933"/>
                    <a:pt x="6002" y="40933"/>
                  </a:cubicBezTo>
                  <a:cubicBezTo>
                    <a:pt x="2841" y="40933"/>
                    <a:pt x="9" y="43544"/>
                    <a:pt x="9" y="46985"/>
                  </a:cubicBezTo>
                  <a:lnTo>
                    <a:pt x="9" y="67851"/>
                  </a:lnTo>
                  <a:lnTo>
                    <a:pt x="20876" y="67851"/>
                  </a:lnTo>
                  <a:cubicBezTo>
                    <a:pt x="25115" y="67851"/>
                    <a:pt x="28102" y="72149"/>
                    <a:pt x="26484" y="76065"/>
                  </a:cubicBezTo>
                  <a:cubicBezTo>
                    <a:pt x="26418" y="76256"/>
                    <a:pt x="26318" y="76430"/>
                    <a:pt x="26227" y="76596"/>
                  </a:cubicBezTo>
                  <a:cubicBezTo>
                    <a:pt x="25505" y="77882"/>
                    <a:pt x="25074" y="79376"/>
                    <a:pt x="25074" y="80952"/>
                  </a:cubicBezTo>
                  <a:cubicBezTo>
                    <a:pt x="25074" y="85837"/>
                    <a:pt x="29029" y="89798"/>
                    <a:pt x="33919" y="89798"/>
                  </a:cubicBezTo>
                  <a:cubicBezTo>
                    <a:pt x="34062" y="89798"/>
                    <a:pt x="34205" y="89795"/>
                    <a:pt x="34350" y="89788"/>
                  </a:cubicBezTo>
                  <a:cubicBezTo>
                    <a:pt x="38946" y="89572"/>
                    <a:pt x="42646" y="85806"/>
                    <a:pt x="42771" y="81201"/>
                  </a:cubicBezTo>
                  <a:cubicBezTo>
                    <a:pt x="42812" y="79558"/>
                    <a:pt x="42414" y="78023"/>
                    <a:pt x="41684" y="76696"/>
                  </a:cubicBezTo>
                  <a:cubicBezTo>
                    <a:pt x="41584" y="76530"/>
                    <a:pt x="41501" y="76356"/>
                    <a:pt x="41435" y="76157"/>
                  </a:cubicBezTo>
                  <a:cubicBezTo>
                    <a:pt x="39834" y="72166"/>
                    <a:pt x="42862" y="67843"/>
                    <a:pt x="47168" y="67843"/>
                  </a:cubicBezTo>
                  <a:lnTo>
                    <a:pt x="67844" y="67843"/>
                  </a:lnTo>
                  <a:lnTo>
                    <a:pt x="67844" y="20311"/>
                  </a:lnTo>
                  <a:cubicBezTo>
                    <a:pt x="67844" y="9102"/>
                    <a:pt x="58750" y="0"/>
                    <a:pt x="47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67744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4C98E97-62C5-42FA-BFA1-1DF5D3CCDBB5}"/>
              </a:ext>
            </a:extLst>
          </p:cNvPr>
          <p:cNvSpPr txBox="1"/>
          <p:nvPr/>
        </p:nvSpPr>
        <p:spPr>
          <a:xfrm>
            <a:off x="875847" y="2571750"/>
            <a:ext cx="2556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64DDF9-6349-4D2E-89F3-6F5476854AD7}"/>
              </a:ext>
            </a:extLst>
          </p:cNvPr>
          <p:cNvGrpSpPr/>
          <p:nvPr/>
        </p:nvGrpSpPr>
        <p:grpSpPr>
          <a:xfrm>
            <a:off x="3781671" y="329007"/>
            <a:ext cx="1037771" cy="769442"/>
            <a:chOff x="4796971" y="525790"/>
            <a:chExt cx="1153886" cy="89262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F7B0D1B0-C5F3-44E2-A464-4BDB7401C04B}"/>
                </a:ext>
              </a:extLst>
            </p:cNvPr>
            <p:cNvSpPr/>
            <p:nvPr/>
          </p:nvSpPr>
          <p:spPr>
            <a:xfrm>
              <a:off x="4796971" y="525790"/>
              <a:ext cx="1153886" cy="892629"/>
            </a:xfrm>
            <a:prstGeom prst="chord">
              <a:avLst>
                <a:gd name="adj1" fmla="val 17117983"/>
                <a:gd name="adj2" fmla="val 1620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99B922-90C0-4E95-9C52-B697E6BF159D}"/>
                </a:ext>
              </a:extLst>
            </p:cNvPr>
            <p:cNvSpPr txBox="1"/>
            <p:nvPr/>
          </p:nvSpPr>
          <p:spPr>
            <a:xfrm>
              <a:off x="5152570" y="710494"/>
              <a:ext cx="4426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8AFF52-D12D-4A2E-86C0-0D87D179A18F}"/>
              </a:ext>
            </a:extLst>
          </p:cNvPr>
          <p:cNvGrpSpPr/>
          <p:nvPr/>
        </p:nvGrpSpPr>
        <p:grpSpPr>
          <a:xfrm>
            <a:off x="5061857" y="3772017"/>
            <a:ext cx="1066800" cy="769442"/>
            <a:chOff x="4796971" y="525790"/>
            <a:chExt cx="1153886" cy="892629"/>
          </a:xfrm>
          <a:solidFill>
            <a:schemeClr val="accent1">
              <a:lumMod val="50000"/>
            </a:schemeClr>
          </a:solidFill>
        </p:grpSpPr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E3E8FC6C-C0CA-4256-8D48-2EDEB53915B9}"/>
                </a:ext>
              </a:extLst>
            </p:cNvPr>
            <p:cNvSpPr/>
            <p:nvPr/>
          </p:nvSpPr>
          <p:spPr>
            <a:xfrm>
              <a:off x="4796971" y="525790"/>
              <a:ext cx="1153886" cy="892629"/>
            </a:xfrm>
            <a:prstGeom prst="chord">
              <a:avLst>
                <a:gd name="adj1" fmla="val 17186879"/>
                <a:gd name="adj2" fmla="val 16200000"/>
              </a:avLst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151F79-FA85-4908-AE2A-697A2D397CF2}"/>
                </a:ext>
              </a:extLst>
            </p:cNvPr>
            <p:cNvSpPr txBox="1"/>
            <p:nvPr/>
          </p:nvSpPr>
          <p:spPr>
            <a:xfrm>
              <a:off x="5152571" y="668611"/>
              <a:ext cx="442686" cy="6069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6BF895-CD39-461A-A4F7-FBDB6F7B2942}"/>
              </a:ext>
            </a:extLst>
          </p:cNvPr>
          <p:cNvGrpSpPr/>
          <p:nvPr/>
        </p:nvGrpSpPr>
        <p:grpSpPr>
          <a:xfrm>
            <a:off x="4749243" y="1362096"/>
            <a:ext cx="1066800" cy="859617"/>
            <a:chOff x="4796971" y="525790"/>
            <a:chExt cx="1153886" cy="892629"/>
          </a:xfrm>
        </p:grpSpPr>
        <p:sp>
          <p:nvSpPr>
            <p:cNvPr id="19" name="Chord 18">
              <a:extLst>
                <a:ext uri="{FF2B5EF4-FFF2-40B4-BE49-F238E27FC236}">
                  <a16:creationId xmlns:a16="http://schemas.microsoft.com/office/drawing/2014/main" id="{6BF97515-9C0C-4ED2-B36D-A94522374915}"/>
                </a:ext>
              </a:extLst>
            </p:cNvPr>
            <p:cNvSpPr/>
            <p:nvPr/>
          </p:nvSpPr>
          <p:spPr>
            <a:xfrm>
              <a:off x="4796971" y="525790"/>
              <a:ext cx="1153886" cy="892629"/>
            </a:xfrm>
            <a:prstGeom prst="chord">
              <a:avLst>
                <a:gd name="adj1" fmla="val 17286944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877779-179D-417B-B420-BF596ADF3012}"/>
                </a:ext>
              </a:extLst>
            </p:cNvPr>
            <p:cNvSpPr txBox="1"/>
            <p:nvPr/>
          </p:nvSpPr>
          <p:spPr>
            <a:xfrm>
              <a:off x="5152571" y="697597"/>
              <a:ext cx="442686" cy="543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1397CD-0CB5-4DFE-8210-2F18EABF533C}"/>
              </a:ext>
            </a:extLst>
          </p:cNvPr>
          <p:cNvGrpSpPr/>
          <p:nvPr/>
        </p:nvGrpSpPr>
        <p:grpSpPr>
          <a:xfrm>
            <a:off x="5177973" y="2571750"/>
            <a:ext cx="1066800" cy="769442"/>
            <a:chOff x="4796971" y="525790"/>
            <a:chExt cx="1153886" cy="892629"/>
          </a:xfrm>
          <a:solidFill>
            <a:schemeClr val="accent1">
              <a:lumMod val="75000"/>
            </a:schemeClr>
          </a:solidFill>
        </p:grpSpPr>
        <p:sp>
          <p:nvSpPr>
            <p:cNvPr id="25" name="Chord 24">
              <a:extLst>
                <a:ext uri="{FF2B5EF4-FFF2-40B4-BE49-F238E27FC236}">
                  <a16:creationId xmlns:a16="http://schemas.microsoft.com/office/drawing/2014/main" id="{11B21B1C-0B80-481C-A288-58FAFC7A42F4}"/>
                </a:ext>
              </a:extLst>
            </p:cNvPr>
            <p:cNvSpPr/>
            <p:nvPr/>
          </p:nvSpPr>
          <p:spPr>
            <a:xfrm>
              <a:off x="4796971" y="525790"/>
              <a:ext cx="1153886" cy="892629"/>
            </a:xfrm>
            <a:prstGeom prst="chord">
              <a:avLst>
                <a:gd name="adj1" fmla="val 17011943"/>
                <a:gd name="adj2" fmla="val 16200000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AC5A3B-52AE-4DEC-BD64-33CBF390F6C4}"/>
                </a:ext>
              </a:extLst>
            </p:cNvPr>
            <p:cNvSpPr txBox="1"/>
            <p:nvPr/>
          </p:nvSpPr>
          <p:spPr>
            <a:xfrm>
              <a:off x="5152571" y="668611"/>
              <a:ext cx="442686" cy="606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tx2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AC065D-745E-43AF-ACD2-5589DB7AE72B}"/>
              </a:ext>
            </a:extLst>
          </p:cNvPr>
          <p:cNvSpPr txBox="1"/>
          <p:nvPr/>
        </p:nvSpPr>
        <p:spPr>
          <a:xfrm>
            <a:off x="5061857" y="394808"/>
            <a:ext cx="3897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 do, mục đích, nhiệm vụ và phạm vi đề tài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2C4DAA-A25B-408C-A4D9-C94115AC6E10}"/>
              </a:ext>
            </a:extLst>
          </p:cNvPr>
          <p:cNvSpPr txBox="1"/>
          <p:nvPr/>
        </p:nvSpPr>
        <p:spPr>
          <a:xfrm>
            <a:off x="5924019" y="1496771"/>
            <a:ext cx="3035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Khảo sát và mô tả bài toán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849512-EF3B-49F7-B2A4-34C4D3E967EB}"/>
              </a:ext>
            </a:extLst>
          </p:cNvPr>
          <p:cNvSpPr txBox="1"/>
          <p:nvPr/>
        </p:nvSpPr>
        <p:spPr>
          <a:xfrm>
            <a:off x="6244773" y="2742116"/>
            <a:ext cx="2829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 tả yêu cầu phần mềm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621063-A269-46D8-AD0F-3D1747267220}"/>
              </a:ext>
            </a:extLst>
          </p:cNvPr>
          <p:cNvSpPr txBox="1"/>
          <p:nvPr/>
        </p:nvSpPr>
        <p:spPr>
          <a:xfrm>
            <a:off x="6457419" y="3987461"/>
            <a:ext cx="2356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 phần mềm và kết luận</a:t>
            </a:r>
          </a:p>
        </p:txBody>
      </p:sp>
      <p:sp>
        <p:nvSpPr>
          <p:cNvPr id="32" name="Google Shape;427;p39">
            <a:extLst>
              <a:ext uri="{FF2B5EF4-FFF2-40B4-BE49-F238E27FC236}">
                <a16:creationId xmlns:a16="http://schemas.microsoft.com/office/drawing/2014/main" id="{FBF914F6-2C5A-49BF-89C7-8CA4AB39D75A}"/>
              </a:ext>
            </a:extLst>
          </p:cNvPr>
          <p:cNvSpPr/>
          <p:nvPr/>
        </p:nvSpPr>
        <p:spPr>
          <a:xfrm>
            <a:off x="2129188" y="515346"/>
            <a:ext cx="456749" cy="454228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27;p39">
            <a:extLst>
              <a:ext uri="{FF2B5EF4-FFF2-40B4-BE49-F238E27FC236}">
                <a16:creationId xmlns:a16="http://schemas.microsoft.com/office/drawing/2014/main" id="{70212460-0DD0-4420-BF69-64E621B998AE}"/>
              </a:ext>
            </a:extLst>
          </p:cNvPr>
          <p:cNvSpPr/>
          <p:nvPr/>
        </p:nvSpPr>
        <p:spPr>
          <a:xfrm>
            <a:off x="2486976" y="767507"/>
            <a:ext cx="456749" cy="454228"/>
          </a:xfrm>
          <a:custGeom>
            <a:avLst/>
            <a:gdLst/>
            <a:ahLst/>
            <a:cxnLst/>
            <a:rect l="l" t="t" r="r" b="b"/>
            <a:pathLst>
              <a:path w="28449" h="28292" extrusionOk="0">
                <a:moveTo>
                  <a:pt x="14218" y="9331"/>
                </a:moveTo>
                <a:cubicBezTo>
                  <a:pt x="16873" y="9331"/>
                  <a:pt x="19033" y="11490"/>
                  <a:pt x="19033" y="14152"/>
                </a:cubicBezTo>
                <a:cubicBezTo>
                  <a:pt x="19039" y="16808"/>
                  <a:pt x="16886" y="18968"/>
                  <a:pt x="14218" y="18968"/>
                </a:cubicBezTo>
                <a:cubicBezTo>
                  <a:pt x="11556" y="18968"/>
                  <a:pt x="9396" y="16808"/>
                  <a:pt x="9396" y="14152"/>
                </a:cubicBezTo>
                <a:cubicBezTo>
                  <a:pt x="9396" y="11490"/>
                  <a:pt x="11556" y="9331"/>
                  <a:pt x="14218" y="9331"/>
                </a:cubicBezTo>
                <a:close/>
                <a:moveTo>
                  <a:pt x="17950" y="0"/>
                </a:moveTo>
                <a:lnTo>
                  <a:pt x="15588" y="2545"/>
                </a:lnTo>
                <a:cubicBezTo>
                  <a:pt x="15177" y="2499"/>
                  <a:pt x="14766" y="2480"/>
                  <a:pt x="14348" y="2480"/>
                </a:cubicBezTo>
                <a:cubicBezTo>
                  <a:pt x="13304" y="2480"/>
                  <a:pt x="12299" y="2617"/>
                  <a:pt x="11340" y="2878"/>
                </a:cubicBezTo>
                <a:lnTo>
                  <a:pt x="8632" y="731"/>
                </a:lnTo>
                <a:cubicBezTo>
                  <a:pt x="7608" y="1175"/>
                  <a:pt x="6649" y="1736"/>
                  <a:pt x="5768" y="2395"/>
                </a:cubicBezTo>
                <a:lnTo>
                  <a:pt x="6284" y="5814"/>
                </a:lnTo>
                <a:cubicBezTo>
                  <a:pt x="5272" y="6819"/>
                  <a:pt x="4444" y="8019"/>
                  <a:pt x="3869" y="9337"/>
                </a:cubicBezTo>
                <a:lnTo>
                  <a:pt x="496" y="10120"/>
                </a:lnTo>
                <a:cubicBezTo>
                  <a:pt x="216" y="11164"/>
                  <a:pt x="39" y="12247"/>
                  <a:pt x="0" y="13369"/>
                </a:cubicBezTo>
                <a:lnTo>
                  <a:pt x="2969" y="15085"/>
                </a:lnTo>
                <a:cubicBezTo>
                  <a:pt x="3126" y="16586"/>
                  <a:pt x="3563" y="18009"/>
                  <a:pt x="4241" y="19287"/>
                </a:cubicBezTo>
                <a:lnTo>
                  <a:pt x="2760" y="22406"/>
                </a:lnTo>
                <a:cubicBezTo>
                  <a:pt x="3393" y="23274"/>
                  <a:pt x="4130" y="24076"/>
                  <a:pt x="4946" y="24775"/>
                </a:cubicBezTo>
                <a:lnTo>
                  <a:pt x="8124" y="23528"/>
                </a:lnTo>
                <a:cubicBezTo>
                  <a:pt x="9370" y="24344"/>
                  <a:pt x="10799" y="24925"/>
                  <a:pt x="12325" y="25192"/>
                </a:cubicBezTo>
                <a:lnTo>
                  <a:pt x="13826" y="28285"/>
                </a:lnTo>
                <a:cubicBezTo>
                  <a:pt x="14002" y="28291"/>
                  <a:pt x="14185" y="28291"/>
                  <a:pt x="14361" y="28291"/>
                </a:cubicBezTo>
                <a:cubicBezTo>
                  <a:pt x="15262" y="28291"/>
                  <a:pt x="16142" y="28213"/>
                  <a:pt x="16997" y="28050"/>
                </a:cubicBezTo>
                <a:lnTo>
                  <a:pt x="18008" y="24775"/>
                </a:lnTo>
                <a:cubicBezTo>
                  <a:pt x="19483" y="24279"/>
                  <a:pt x="20821" y="23496"/>
                  <a:pt x="21956" y="22484"/>
                </a:cubicBezTo>
                <a:lnTo>
                  <a:pt x="25303" y="23235"/>
                </a:lnTo>
                <a:cubicBezTo>
                  <a:pt x="25988" y="22426"/>
                  <a:pt x="26588" y="21545"/>
                  <a:pt x="27084" y="20599"/>
                </a:cubicBezTo>
                <a:lnTo>
                  <a:pt x="25147" y="17754"/>
                </a:lnTo>
                <a:cubicBezTo>
                  <a:pt x="25551" y="16554"/>
                  <a:pt x="25792" y="15268"/>
                  <a:pt x="25792" y="13924"/>
                </a:cubicBezTo>
                <a:cubicBezTo>
                  <a:pt x="25792" y="13709"/>
                  <a:pt x="25779" y="13493"/>
                  <a:pt x="25773" y="13291"/>
                </a:cubicBezTo>
                <a:lnTo>
                  <a:pt x="28448" y="11138"/>
                </a:lnTo>
                <a:cubicBezTo>
                  <a:pt x="28239" y="10061"/>
                  <a:pt x="27913" y="9037"/>
                  <a:pt x="27476" y="8065"/>
                </a:cubicBezTo>
                <a:lnTo>
                  <a:pt x="24018" y="7804"/>
                </a:lnTo>
                <a:cubicBezTo>
                  <a:pt x="23235" y="6564"/>
                  <a:pt x="22217" y="5488"/>
                  <a:pt x="21029" y="4633"/>
                </a:cubicBezTo>
                <a:lnTo>
                  <a:pt x="21016" y="1181"/>
                </a:lnTo>
                <a:cubicBezTo>
                  <a:pt x="20057" y="672"/>
                  <a:pt x="19026" y="274"/>
                  <a:pt x="179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580;p43">
            <a:extLst>
              <a:ext uri="{FF2B5EF4-FFF2-40B4-BE49-F238E27FC236}">
                <a16:creationId xmlns:a16="http://schemas.microsoft.com/office/drawing/2014/main" id="{9F65F722-016B-4422-B6AC-6511945DA213}"/>
              </a:ext>
            </a:extLst>
          </p:cNvPr>
          <p:cNvGrpSpPr/>
          <p:nvPr/>
        </p:nvGrpSpPr>
        <p:grpSpPr>
          <a:xfrm>
            <a:off x="996564" y="3968877"/>
            <a:ext cx="572546" cy="572582"/>
            <a:chOff x="1190625" y="237800"/>
            <a:chExt cx="5219200" cy="5219525"/>
          </a:xfrm>
        </p:grpSpPr>
        <p:sp>
          <p:nvSpPr>
            <p:cNvPr id="35" name="Google Shape;581;p43">
              <a:extLst>
                <a:ext uri="{FF2B5EF4-FFF2-40B4-BE49-F238E27FC236}">
                  <a16:creationId xmlns:a16="http://schemas.microsoft.com/office/drawing/2014/main" id="{A0DE594E-8B85-43AE-9A4C-FA640C6004F8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2;p43">
              <a:extLst>
                <a:ext uri="{FF2B5EF4-FFF2-40B4-BE49-F238E27FC236}">
                  <a16:creationId xmlns:a16="http://schemas.microsoft.com/office/drawing/2014/main" id="{2E7646AB-6E65-4AE6-831D-15648B95BA3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3;p43">
              <a:extLst>
                <a:ext uri="{FF2B5EF4-FFF2-40B4-BE49-F238E27FC236}">
                  <a16:creationId xmlns:a16="http://schemas.microsoft.com/office/drawing/2014/main" id="{73DF8054-9934-436D-B187-0FA41EA6ADBB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4;p43">
              <a:extLst>
                <a:ext uri="{FF2B5EF4-FFF2-40B4-BE49-F238E27FC236}">
                  <a16:creationId xmlns:a16="http://schemas.microsoft.com/office/drawing/2014/main" id="{87B61AC3-6922-400E-9CCB-04636CAA8AEA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;p43">
              <a:extLst>
                <a:ext uri="{FF2B5EF4-FFF2-40B4-BE49-F238E27FC236}">
                  <a16:creationId xmlns:a16="http://schemas.microsoft.com/office/drawing/2014/main" id="{C402B6E0-8C57-4680-AB23-E8C4EBDF2307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6;p43">
              <a:extLst>
                <a:ext uri="{FF2B5EF4-FFF2-40B4-BE49-F238E27FC236}">
                  <a16:creationId xmlns:a16="http://schemas.microsoft.com/office/drawing/2014/main" id="{0CAD72A5-F1F6-4469-8A3E-B0B31BB75A63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87;p43">
              <a:extLst>
                <a:ext uri="{FF2B5EF4-FFF2-40B4-BE49-F238E27FC236}">
                  <a16:creationId xmlns:a16="http://schemas.microsoft.com/office/drawing/2014/main" id="{F2462FC3-66E8-441F-A263-585F27268413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88;p43">
              <a:extLst>
                <a:ext uri="{FF2B5EF4-FFF2-40B4-BE49-F238E27FC236}">
                  <a16:creationId xmlns:a16="http://schemas.microsoft.com/office/drawing/2014/main" id="{84D6226F-EB97-4BF6-8052-BF2AE31D657F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89;p43">
              <a:extLst>
                <a:ext uri="{FF2B5EF4-FFF2-40B4-BE49-F238E27FC236}">
                  <a16:creationId xmlns:a16="http://schemas.microsoft.com/office/drawing/2014/main" id="{F1345216-A99D-4A77-A05A-81BF161A53C1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90;p43">
              <a:extLst>
                <a:ext uri="{FF2B5EF4-FFF2-40B4-BE49-F238E27FC236}">
                  <a16:creationId xmlns:a16="http://schemas.microsoft.com/office/drawing/2014/main" id="{B01D4DC0-CC8A-48F4-ADB9-A4F84629E1E2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91;p43">
              <a:extLst>
                <a:ext uri="{FF2B5EF4-FFF2-40B4-BE49-F238E27FC236}">
                  <a16:creationId xmlns:a16="http://schemas.microsoft.com/office/drawing/2014/main" id="{EA82D5BF-C46B-4B8A-908E-44AC2C0E9C05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2;p43">
              <a:extLst>
                <a:ext uri="{FF2B5EF4-FFF2-40B4-BE49-F238E27FC236}">
                  <a16:creationId xmlns:a16="http://schemas.microsoft.com/office/drawing/2014/main" id="{C622E6CC-9D9A-4536-AEDF-A209B31DFB23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3;p43">
              <a:extLst>
                <a:ext uri="{FF2B5EF4-FFF2-40B4-BE49-F238E27FC236}">
                  <a16:creationId xmlns:a16="http://schemas.microsoft.com/office/drawing/2014/main" id="{FF28C4EA-8702-4C94-A824-32A9F4E885D6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94;p43">
              <a:extLst>
                <a:ext uri="{FF2B5EF4-FFF2-40B4-BE49-F238E27FC236}">
                  <a16:creationId xmlns:a16="http://schemas.microsoft.com/office/drawing/2014/main" id="{20E0910A-C8FD-44B7-861F-0EF5F437C171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95;p43">
              <a:extLst>
                <a:ext uri="{FF2B5EF4-FFF2-40B4-BE49-F238E27FC236}">
                  <a16:creationId xmlns:a16="http://schemas.microsoft.com/office/drawing/2014/main" id="{6BF0AD89-128E-42E3-B5A6-3C229DA0DEB4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96;p43">
              <a:extLst>
                <a:ext uri="{FF2B5EF4-FFF2-40B4-BE49-F238E27FC236}">
                  <a16:creationId xmlns:a16="http://schemas.microsoft.com/office/drawing/2014/main" id="{FF21D73E-5675-4C71-A5B7-F9C62CAC22C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97;p43">
              <a:extLst>
                <a:ext uri="{FF2B5EF4-FFF2-40B4-BE49-F238E27FC236}">
                  <a16:creationId xmlns:a16="http://schemas.microsoft.com/office/drawing/2014/main" id="{F954A065-4E73-448F-8A16-488464E7CBD7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98;p43">
              <a:extLst>
                <a:ext uri="{FF2B5EF4-FFF2-40B4-BE49-F238E27FC236}">
                  <a16:creationId xmlns:a16="http://schemas.microsoft.com/office/drawing/2014/main" id="{1483D4A0-C89D-44D7-9D55-8F5A951FA1A6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99;p43">
              <a:extLst>
                <a:ext uri="{FF2B5EF4-FFF2-40B4-BE49-F238E27FC236}">
                  <a16:creationId xmlns:a16="http://schemas.microsoft.com/office/drawing/2014/main" id="{4E45C2AF-9211-4897-BAC2-49DD716F500D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0;p43">
              <a:extLst>
                <a:ext uri="{FF2B5EF4-FFF2-40B4-BE49-F238E27FC236}">
                  <a16:creationId xmlns:a16="http://schemas.microsoft.com/office/drawing/2014/main" id="{460BB777-FA6F-4314-B4F5-84DEFBC8CD82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791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  <p:bldP spid="32" grpId="0" animBg="1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6928875" cy="912834"/>
          </a:xfrm>
        </p:spPr>
        <p:txBody>
          <a:bodyPr>
            <a:normAutofit/>
          </a:bodyPr>
          <a:lstStyle/>
          <a:p>
            <a:pPr algn="ctr"/>
            <a:r>
              <a:rPr lang="en-US"/>
              <a:t>Mô hình quan niệm dữ liệu CMD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0A9B338C-83B6-424A-82E4-3356115B1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04" y="583620"/>
            <a:ext cx="6833015" cy="4539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4274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3A56E7-9525-4C56-89ED-A8FBCEB51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95" y="0"/>
            <a:ext cx="6928875" cy="912834"/>
          </a:xfrm>
        </p:spPr>
        <p:txBody>
          <a:bodyPr>
            <a:normAutofit/>
          </a:bodyPr>
          <a:lstStyle/>
          <a:p>
            <a:pPr algn="ctr"/>
            <a:r>
              <a:rPr lang="en-US"/>
              <a:t>Mô hình vật lý PDM</a:t>
            </a:r>
          </a:p>
        </p:txBody>
      </p:sp>
      <p:grpSp>
        <p:nvGrpSpPr>
          <p:cNvPr id="4" name="Google Shape;564;p43">
            <a:extLst>
              <a:ext uri="{FF2B5EF4-FFF2-40B4-BE49-F238E27FC236}">
                <a16:creationId xmlns:a16="http://schemas.microsoft.com/office/drawing/2014/main" id="{69EF834C-B569-4841-9A5F-64F4CDDED9D9}"/>
              </a:ext>
            </a:extLst>
          </p:cNvPr>
          <p:cNvGrpSpPr/>
          <p:nvPr/>
        </p:nvGrpSpPr>
        <p:grpSpPr>
          <a:xfrm>
            <a:off x="164206" y="3916519"/>
            <a:ext cx="662933" cy="735394"/>
            <a:chOff x="1190625" y="238125"/>
            <a:chExt cx="5219200" cy="5219200"/>
          </a:xfrm>
        </p:grpSpPr>
        <p:sp>
          <p:nvSpPr>
            <p:cNvPr id="5" name="Google Shape;565;p43">
              <a:extLst>
                <a:ext uri="{FF2B5EF4-FFF2-40B4-BE49-F238E27FC236}">
                  <a16:creationId xmlns:a16="http://schemas.microsoft.com/office/drawing/2014/main" id="{325838EA-321C-45BF-8136-EC42820819B4}"/>
                </a:ext>
              </a:extLst>
            </p:cNvPr>
            <p:cNvSpPr/>
            <p:nvPr/>
          </p:nvSpPr>
          <p:spPr>
            <a:xfrm>
              <a:off x="1190625" y="763300"/>
              <a:ext cx="5219200" cy="3727650"/>
            </a:xfrm>
            <a:custGeom>
              <a:avLst/>
              <a:gdLst/>
              <a:ahLst/>
              <a:cxnLst/>
              <a:rect l="l" t="t" r="r" b="b"/>
              <a:pathLst>
                <a:path w="208768" h="149106" extrusionOk="0">
                  <a:moveTo>
                    <a:pt x="12591" y="0"/>
                  </a:moveTo>
                  <a:cubicBezTo>
                    <a:pt x="5643" y="0"/>
                    <a:pt x="0" y="5643"/>
                    <a:pt x="0" y="12591"/>
                  </a:cubicBezTo>
                  <a:lnTo>
                    <a:pt x="0" y="136514"/>
                  </a:lnTo>
                  <a:cubicBezTo>
                    <a:pt x="0" y="143462"/>
                    <a:pt x="5643" y="149106"/>
                    <a:pt x="12591" y="149106"/>
                  </a:cubicBezTo>
                  <a:lnTo>
                    <a:pt x="196176" y="149106"/>
                  </a:lnTo>
                  <a:cubicBezTo>
                    <a:pt x="203124" y="149106"/>
                    <a:pt x="208767" y="143462"/>
                    <a:pt x="208767" y="136514"/>
                  </a:cubicBezTo>
                  <a:lnTo>
                    <a:pt x="208767" y="12591"/>
                  </a:lnTo>
                  <a:cubicBezTo>
                    <a:pt x="208767" y="5643"/>
                    <a:pt x="203124" y="0"/>
                    <a:pt x="196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6;p43">
              <a:extLst>
                <a:ext uri="{FF2B5EF4-FFF2-40B4-BE49-F238E27FC236}">
                  <a16:creationId xmlns:a16="http://schemas.microsoft.com/office/drawing/2014/main" id="{23153891-7A4B-454D-B5D0-15496653F090}"/>
                </a:ext>
              </a:extLst>
            </p:cNvPr>
            <p:cNvSpPr/>
            <p:nvPr/>
          </p:nvSpPr>
          <p:spPr>
            <a:xfrm>
              <a:off x="5779400" y="763300"/>
              <a:ext cx="630425" cy="3727650"/>
            </a:xfrm>
            <a:custGeom>
              <a:avLst/>
              <a:gdLst/>
              <a:ahLst/>
              <a:cxnLst/>
              <a:rect l="l" t="t" r="r" b="b"/>
              <a:pathLst>
                <a:path w="25217" h="149106" extrusionOk="0">
                  <a:moveTo>
                    <a:pt x="1" y="0"/>
                  </a:moveTo>
                  <a:cubicBezTo>
                    <a:pt x="6982" y="0"/>
                    <a:pt x="12625" y="5643"/>
                    <a:pt x="12625" y="12591"/>
                  </a:cubicBezTo>
                  <a:lnTo>
                    <a:pt x="12625" y="136514"/>
                  </a:lnTo>
                  <a:cubicBezTo>
                    <a:pt x="12625" y="143462"/>
                    <a:pt x="6982" y="149106"/>
                    <a:pt x="1" y="149106"/>
                  </a:cubicBezTo>
                  <a:lnTo>
                    <a:pt x="12625" y="149106"/>
                  </a:lnTo>
                  <a:cubicBezTo>
                    <a:pt x="19573" y="149106"/>
                    <a:pt x="25216" y="143462"/>
                    <a:pt x="25216" y="136514"/>
                  </a:cubicBezTo>
                  <a:lnTo>
                    <a:pt x="25216" y="12591"/>
                  </a:lnTo>
                  <a:cubicBezTo>
                    <a:pt x="25216" y="5643"/>
                    <a:pt x="19573" y="0"/>
                    <a:pt x="126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7;p43">
              <a:extLst>
                <a:ext uri="{FF2B5EF4-FFF2-40B4-BE49-F238E27FC236}">
                  <a16:creationId xmlns:a16="http://schemas.microsoft.com/office/drawing/2014/main" id="{BAD39279-0CD3-4454-A09D-FE93E4496A7C}"/>
                </a:ext>
              </a:extLst>
            </p:cNvPr>
            <p:cNvSpPr/>
            <p:nvPr/>
          </p:nvSpPr>
          <p:spPr>
            <a:xfrm>
              <a:off x="1558400" y="1131075"/>
              <a:ext cx="4483625" cy="2992900"/>
            </a:xfrm>
            <a:custGeom>
              <a:avLst/>
              <a:gdLst/>
              <a:ahLst/>
              <a:cxnLst/>
              <a:rect l="l" t="t" r="r" b="b"/>
              <a:pathLst>
                <a:path w="179345" h="119716" extrusionOk="0">
                  <a:moveTo>
                    <a:pt x="2088" y="1"/>
                  </a:moveTo>
                  <a:cubicBezTo>
                    <a:pt x="947" y="1"/>
                    <a:pt x="1" y="914"/>
                    <a:pt x="1" y="2088"/>
                  </a:cubicBezTo>
                  <a:lnTo>
                    <a:pt x="1" y="117595"/>
                  </a:lnTo>
                  <a:cubicBezTo>
                    <a:pt x="1" y="118770"/>
                    <a:pt x="947" y="119716"/>
                    <a:pt x="2088" y="119716"/>
                  </a:cubicBezTo>
                  <a:lnTo>
                    <a:pt x="177257" y="119716"/>
                  </a:lnTo>
                  <a:cubicBezTo>
                    <a:pt x="178399" y="119716"/>
                    <a:pt x="179345" y="118770"/>
                    <a:pt x="179345" y="117595"/>
                  </a:cubicBezTo>
                  <a:lnTo>
                    <a:pt x="179345" y="2088"/>
                  </a:lnTo>
                  <a:cubicBezTo>
                    <a:pt x="179345" y="914"/>
                    <a:pt x="178399" y="1"/>
                    <a:pt x="177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68;p43">
              <a:extLst>
                <a:ext uri="{FF2B5EF4-FFF2-40B4-BE49-F238E27FC236}">
                  <a16:creationId xmlns:a16="http://schemas.microsoft.com/office/drawing/2014/main" id="{5B515EB1-9933-4819-BCC8-B2B586BCE0B8}"/>
                </a:ext>
              </a:extLst>
            </p:cNvPr>
            <p:cNvSpPr/>
            <p:nvPr/>
          </p:nvSpPr>
          <p:spPr>
            <a:xfrm>
              <a:off x="3049125" y="4490925"/>
              <a:ext cx="1502175" cy="651600"/>
            </a:xfrm>
            <a:custGeom>
              <a:avLst/>
              <a:gdLst/>
              <a:ahLst/>
              <a:cxnLst/>
              <a:rect l="l" t="t" r="r" b="b"/>
              <a:pathLst>
                <a:path w="60087" h="26064" extrusionOk="0">
                  <a:moveTo>
                    <a:pt x="12625" y="1"/>
                  </a:moveTo>
                  <a:lnTo>
                    <a:pt x="1" y="26064"/>
                  </a:lnTo>
                  <a:lnTo>
                    <a:pt x="60086" y="26064"/>
                  </a:lnTo>
                  <a:lnTo>
                    <a:pt x="474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9;p43">
              <a:extLst>
                <a:ext uri="{FF2B5EF4-FFF2-40B4-BE49-F238E27FC236}">
                  <a16:creationId xmlns:a16="http://schemas.microsoft.com/office/drawing/2014/main" id="{45882FCB-98EB-4B03-94F2-DC4C422E5E7A}"/>
                </a:ext>
              </a:extLst>
            </p:cNvPr>
            <p:cNvSpPr/>
            <p:nvPr/>
          </p:nvSpPr>
          <p:spPr>
            <a:xfrm>
              <a:off x="3235875" y="4490925"/>
              <a:ext cx="1255075" cy="526850"/>
            </a:xfrm>
            <a:custGeom>
              <a:avLst/>
              <a:gdLst/>
              <a:ahLst/>
              <a:cxnLst/>
              <a:rect l="l" t="t" r="r" b="b"/>
              <a:pathLst>
                <a:path w="50203" h="21074" extrusionOk="0">
                  <a:moveTo>
                    <a:pt x="5155" y="1"/>
                  </a:moveTo>
                  <a:lnTo>
                    <a:pt x="1" y="10602"/>
                  </a:lnTo>
                  <a:lnTo>
                    <a:pt x="50203" y="21073"/>
                  </a:lnTo>
                  <a:lnTo>
                    <a:pt x="50203" y="21073"/>
                  </a:lnTo>
                  <a:lnTo>
                    <a:pt x="39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0;p43">
              <a:extLst>
                <a:ext uri="{FF2B5EF4-FFF2-40B4-BE49-F238E27FC236}">
                  <a16:creationId xmlns:a16="http://schemas.microsoft.com/office/drawing/2014/main" id="{672FC14C-C01E-494D-BF0D-7A5C1653FBA3}"/>
                </a:ext>
              </a:extLst>
            </p:cNvPr>
            <p:cNvSpPr/>
            <p:nvPr/>
          </p:nvSpPr>
          <p:spPr>
            <a:xfrm>
              <a:off x="2811825" y="5142500"/>
              <a:ext cx="1976775" cy="314825"/>
            </a:xfrm>
            <a:custGeom>
              <a:avLst/>
              <a:gdLst/>
              <a:ahLst/>
              <a:cxnLst/>
              <a:rect l="l" t="t" r="r" b="b"/>
              <a:pathLst>
                <a:path w="79071" h="12593" extrusionOk="0">
                  <a:moveTo>
                    <a:pt x="6296" y="1"/>
                  </a:moveTo>
                  <a:cubicBezTo>
                    <a:pt x="2806" y="1"/>
                    <a:pt x="0" y="2806"/>
                    <a:pt x="0" y="6296"/>
                  </a:cubicBezTo>
                  <a:cubicBezTo>
                    <a:pt x="0" y="9787"/>
                    <a:pt x="2806" y="12592"/>
                    <a:pt x="6296" y="12592"/>
                  </a:cubicBezTo>
                  <a:lnTo>
                    <a:pt x="72775" y="12592"/>
                  </a:lnTo>
                  <a:cubicBezTo>
                    <a:pt x="76266" y="12592"/>
                    <a:pt x="79071" y="9787"/>
                    <a:pt x="79071" y="6296"/>
                  </a:cubicBezTo>
                  <a:cubicBezTo>
                    <a:pt x="79071" y="2806"/>
                    <a:pt x="76266" y="1"/>
                    <a:pt x="72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1;p43">
              <a:extLst>
                <a:ext uri="{FF2B5EF4-FFF2-40B4-BE49-F238E27FC236}">
                  <a16:creationId xmlns:a16="http://schemas.microsoft.com/office/drawing/2014/main" id="{928CC0C8-6123-4560-B81B-704C55D14E48}"/>
                </a:ext>
              </a:extLst>
            </p:cNvPr>
            <p:cNvSpPr/>
            <p:nvPr/>
          </p:nvSpPr>
          <p:spPr>
            <a:xfrm>
              <a:off x="2063200" y="2303775"/>
              <a:ext cx="3474025" cy="1820200"/>
            </a:xfrm>
            <a:custGeom>
              <a:avLst/>
              <a:gdLst/>
              <a:ahLst/>
              <a:cxnLst/>
              <a:rect l="l" t="t" r="r" b="b"/>
              <a:pathLst>
                <a:path w="138961" h="72808" extrusionOk="0">
                  <a:moveTo>
                    <a:pt x="54736" y="0"/>
                  </a:moveTo>
                  <a:lnTo>
                    <a:pt x="54736" y="2903"/>
                  </a:lnTo>
                  <a:cubicBezTo>
                    <a:pt x="54736" y="9134"/>
                    <a:pt x="51018" y="14810"/>
                    <a:pt x="45277" y="17289"/>
                  </a:cubicBezTo>
                  <a:lnTo>
                    <a:pt x="15299" y="30337"/>
                  </a:lnTo>
                  <a:cubicBezTo>
                    <a:pt x="6035" y="34218"/>
                    <a:pt x="0" y="43319"/>
                    <a:pt x="0" y="53366"/>
                  </a:cubicBezTo>
                  <a:lnTo>
                    <a:pt x="0" y="72808"/>
                  </a:lnTo>
                  <a:lnTo>
                    <a:pt x="138961" y="72808"/>
                  </a:lnTo>
                  <a:lnTo>
                    <a:pt x="138961" y="53040"/>
                  </a:lnTo>
                  <a:cubicBezTo>
                    <a:pt x="138961" y="43156"/>
                    <a:pt x="133122" y="34186"/>
                    <a:pt x="124086" y="30173"/>
                  </a:cubicBezTo>
                  <a:lnTo>
                    <a:pt x="93750" y="17158"/>
                  </a:lnTo>
                  <a:cubicBezTo>
                    <a:pt x="87976" y="14712"/>
                    <a:pt x="84225" y="9036"/>
                    <a:pt x="84225" y="2740"/>
                  </a:cubicBezTo>
                  <a:lnTo>
                    <a:pt x="84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2;p43">
              <a:extLst>
                <a:ext uri="{FF2B5EF4-FFF2-40B4-BE49-F238E27FC236}">
                  <a16:creationId xmlns:a16="http://schemas.microsoft.com/office/drawing/2014/main" id="{B726CA03-A808-47EF-9FCB-A1D5A61FBF16}"/>
                </a:ext>
              </a:extLst>
            </p:cNvPr>
            <p:cNvSpPr/>
            <p:nvPr/>
          </p:nvSpPr>
          <p:spPr>
            <a:xfrm>
              <a:off x="3195100" y="2303775"/>
              <a:ext cx="1213475" cy="829600"/>
            </a:xfrm>
            <a:custGeom>
              <a:avLst/>
              <a:gdLst/>
              <a:ahLst/>
              <a:cxnLst/>
              <a:rect l="l" t="t" r="r" b="b"/>
              <a:pathLst>
                <a:path w="48539" h="33184" extrusionOk="0">
                  <a:moveTo>
                    <a:pt x="9460" y="0"/>
                  </a:moveTo>
                  <a:lnTo>
                    <a:pt x="9460" y="2903"/>
                  </a:lnTo>
                  <a:cubicBezTo>
                    <a:pt x="9460" y="9134"/>
                    <a:pt x="5742" y="14810"/>
                    <a:pt x="1" y="17289"/>
                  </a:cubicBezTo>
                  <a:lnTo>
                    <a:pt x="22084" y="32229"/>
                  </a:lnTo>
                  <a:cubicBezTo>
                    <a:pt x="23023" y="32865"/>
                    <a:pt x="24102" y="33183"/>
                    <a:pt x="25176" y="33183"/>
                  </a:cubicBezTo>
                  <a:cubicBezTo>
                    <a:pt x="26304" y="33183"/>
                    <a:pt x="27428" y="32832"/>
                    <a:pt x="28380" y="32131"/>
                  </a:cubicBezTo>
                  <a:lnTo>
                    <a:pt x="48474" y="17289"/>
                  </a:lnTo>
                  <a:lnTo>
                    <a:pt x="48539" y="17191"/>
                  </a:lnTo>
                  <a:lnTo>
                    <a:pt x="48474" y="17158"/>
                  </a:lnTo>
                  <a:cubicBezTo>
                    <a:pt x="42700" y="14712"/>
                    <a:pt x="38949" y="9036"/>
                    <a:pt x="38949" y="2740"/>
                  </a:cubicBezTo>
                  <a:lnTo>
                    <a:pt x="38949" y="0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3;p43">
              <a:extLst>
                <a:ext uri="{FF2B5EF4-FFF2-40B4-BE49-F238E27FC236}">
                  <a16:creationId xmlns:a16="http://schemas.microsoft.com/office/drawing/2014/main" id="{669132DD-1142-460E-BF16-67042602B9DB}"/>
                </a:ext>
              </a:extLst>
            </p:cNvPr>
            <p:cNvSpPr/>
            <p:nvPr/>
          </p:nvSpPr>
          <p:spPr>
            <a:xfrm>
              <a:off x="3063000" y="238125"/>
              <a:ext cx="1474425" cy="1197150"/>
            </a:xfrm>
            <a:custGeom>
              <a:avLst/>
              <a:gdLst/>
              <a:ahLst/>
              <a:cxnLst/>
              <a:rect l="l" t="t" r="r" b="b"/>
              <a:pathLst>
                <a:path w="58977" h="47886" extrusionOk="0">
                  <a:moveTo>
                    <a:pt x="20127" y="0"/>
                  </a:moveTo>
                  <a:cubicBezTo>
                    <a:pt x="9003" y="0"/>
                    <a:pt x="0" y="9003"/>
                    <a:pt x="0" y="20126"/>
                  </a:cubicBezTo>
                  <a:lnTo>
                    <a:pt x="0" y="47886"/>
                  </a:lnTo>
                  <a:lnTo>
                    <a:pt x="58977" y="47886"/>
                  </a:lnTo>
                  <a:lnTo>
                    <a:pt x="58977" y="20126"/>
                  </a:lnTo>
                  <a:cubicBezTo>
                    <a:pt x="58977" y="9003"/>
                    <a:pt x="49974" y="0"/>
                    <a:pt x="38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4;p43">
              <a:extLst>
                <a:ext uri="{FF2B5EF4-FFF2-40B4-BE49-F238E27FC236}">
                  <a16:creationId xmlns:a16="http://schemas.microsoft.com/office/drawing/2014/main" id="{92C586FD-1B55-4355-9702-ABB802213D07}"/>
                </a:ext>
              </a:extLst>
            </p:cNvPr>
            <p:cNvSpPr/>
            <p:nvPr/>
          </p:nvSpPr>
          <p:spPr>
            <a:xfrm>
              <a:off x="3411200" y="2303775"/>
              <a:ext cx="884025" cy="437925"/>
            </a:xfrm>
            <a:custGeom>
              <a:avLst/>
              <a:gdLst/>
              <a:ahLst/>
              <a:cxnLst/>
              <a:rect l="l" t="t" r="r" b="b"/>
              <a:pathLst>
                <a:path w="35361" h="17517" extrusionOk="0">
                  <a:moveTo>
                    <a:pt x="816" y="0"/>
                  </a:moveTo>
                  <a:lnTo>
                    <a:pt x="816" y="2903"/>
                  </a:lnTo>
                  <a:cubicBezTo>
                    <a:pt x="816" y="4600"/>
                    <a:pt x="523" y="6263"/>
                    <a:pt x="1" y="7829"/>
                  </a:cubicBezTo>
                  <a:cubicBezTo>
                    <a:pt x="5383" y="13766"/>
                    <a:pt x="13179" y="17517"/>
                    <a:pt x="21856" y="17517"/>
                  </a:cubicBezTo>
                  <a:cubicBezTo>
                    <a:pt x="26717" y="17517"/>
                    <a:pt x="31316" y="16343"/>
                    <a:pt x="35361" y="14255"/>
                  </a:cubicBezTo>
                  <a:cubicBezTo>
                    <a:pt x="32197" y="11319"/>
                    <a:pt x="30305" y="7209"/>
                    <a:pt x="30305" y="2740"/>
                  </a:cubicBezTo>
                  <a:lnTo>
                    <a:pt x="30305" y="0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75;p43">
              <a:extLst>
                <a:ext uri="{FF2B5EF4-FFF2-40B4-BE49-F238E27FC236}">
                  <a16:creationId xmlns:a16="http://schemas.microsoft.com/office/drawing/2014/main" id="{3022A256-DBD6-44D9-95C0-E6D26E1B9E1D}"/>
                </a:ext>
              </a:extLst>
            </p:cNvPr>
            <p:cNvSpPr/>
            <p:nvPr/>
          </p:nvSpPr>
          <p:spPr>
            <a:xfrm>
              <a:off x="3063000" y="1065675"/>
              <a:ext cx="1474425" cy="1361250"/>
            </a:xfrm>
            <a:custGeom>
              <a:avLst/>
              <a:gdLst/>
              <a:ahLst/>
              <a:cxnLst/>
              <a:rect l="l" t="t" r="r" b="b"/>
              <a:pathLst>
                <a:path w="58977" h="54450" extrusionOk="0">
                  <a:moveTo>
                    <a:pt x="9887" y="1"/>
                  </a:moveTo>
                  <a:cubicBezTo>
                    <a:pt x="4651" y="1"/>
                    <a:pt x="0" y="4206"/>
                    <a:pt x="0" y="9891"/>
                  </a:cubicBezTo>
                  <a:lnTo>
                    <a:pt x="0" y="24961"/>
                  </a:lnTo>
                  <a:cubicBezTo>
                    <a:pt x="0" y="41239"/>
                    <a:pt x="13211" y="54450"/>
                    <a:pt x="29489" y="54450"/>
                  </a:cubicBezTo>
                  <a:cubicBezTo>
                    <a:pt x="45766" y="54450"/>
                    <a:pt x="58977" y="41239"/>
                    <a:pt x="58977" y="24961"/>
                  </a:cubicBezTo>
                  <a:lnTo>
                    <a:pt x="58977" y="692"/>
                  </a:lnTo>
                  <a:lnTo>
                    <a:pt x="52192" y="4672"/>
                  </a:lnTo>
                  <a:cubicBezTo>
                    <a:pt x="47863" y="7186"/>
                    <a:pt x="43007" y="8463"/>
                    <a:pt x="38134" y="8463"/>
                  </a:cubicBezTo>
                  <a:cubicBezTo>
                    <a:pt x="34599" y="8463"/>
                    <a:pt x="31054" y="7791"/>
                    <a:pt x="27694" y="6433"/>
                  </a:cubicBezTo>
                  <a:lnTo>
                    <a:pt x="13603" y="725"/>
                  </a:lnTo>
                  <a:cubicBezTo>
                    <a:pt x="12367" y="230"/>
                    <a:pt x="11111" y="1"/>
                    <a:pt x="9887" y="1"/>
                  </a:cubicBez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6;p43">
              <a:extLst>
                <a:ext uri="{FF2B5EF4-FFF2-40B4-BE49-F238E27FC236}">
                  <a16:creationId xmlns:a16="http://schemas.microsoft.com/office/drawing/2014/main" id="{5CD92564-1A08-4E4D-AE42-3C42578B6644}"/>
                </a:ext>
              </a:extLst>
            </p:cNvPr>
            <p:cNvSpPr/>
            <p:nvPr/>
          </p:nvSpPr>
          <p:spPr>
            <a:xfrm>
              <a:off x="4028550" y="1418950"/>
              <a:ext cx="508875" cy="592075"/>
            </a:xfrm>
            <a:custGeom>
              <a:avLst/>
              <a:gdLst/>
              <a:ahLst/>
              <a:cxnLst/>
              <a:rect l="l" t="t" r="r" b="b"/>
              <a:pathLst>
                <a:path w="20355" h="23683" extrusionOk="0">
                  <a:moveTo>
                    <a:pt x="20355" y="1"/>
                  </a:moveTo>
                  <a:cubicBezTo>
                    <a:pt x="19115" y="3719"/>
                    <a:pt x="16506" y="9004"/>
                    <a:pt x="11156" y="13114"/>
                  </a:cubicBezTo>
                  <a:cubicBezTo>
                    <a:pt x="8612" y="15104"/>
                    <a:pt x="5741" y="16571"/>
                    <a:pt x="2610" y="17517"/>
                  </a:cubicBezTo>
                  <a:cubicBezTo>
                    <a:pt x="946" y="18039"/>
                    <a:pt x="0" y="19801"/>
                    <a:pt x="489" y="21464"/>
                  </a:cubicBezTo>
                  <a:cubicBezTo>
                    <a:pt x="913" y="22802"/>
                    <a:pt x="2153" y="23683"/>
                    <a:pt x="3523" y="23683"/>
                  </a:cubicBezTo>
                  <a:cubicBezTo>
                    <a:pt x="3817" y="23683"/>
                    <a:pt x="4143" y="23650"/>
                    <a:pt x="4436" y="23552"/>
                  </a:cubicBezTo>
                  <a:cubicBezTo>
                    <a:pt x="8286" y="22378"/>
                    <a:pt x="11841" y="20551"/>
                    <a:pt x="15005" y="18105"/>
                  </a:cubicBezTo>
                  <a:cubicBezTo>
                    <a:pt x="17060" y="16506"/>
                    <a:pt x="18822" y="14777"/>
                    <a:pt x="20257" y="13016"/>
                  </a:cubicBezTo>
                  <a:cubicBezTo>
                    <a:pt x="20322" y="12298"/>
                    <a:pt x="20355" y="11548"/>
                    <a:pt x="20355" y="10830"/>
                  </a:cubicBezTo>
                  <a:lnTo>
                    <a:pt x="203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77;p43">
              <a:extLst>
                <a:ext uri="{FF2B5EF4-FFF2-40B4-BE49-F238E27FC236}">
                  <a16:creationId xmlns:a16="http://schemas.microsoft.com/office/drawing/2014/main" id="{9D5047D4-C60D-41B0-80A9-C787B65C48A4}"/>
                </a:ext>
              </a:extLst>
            </p:cNvPr>
            <p:cNvSpPr/>
            <p:nvPr/>
          </p:nvSpPr>
          <p:spPr>
            <a:xfrm>
              <a:off x="3708875" y="1786750"/>
              <a:ext cx="437125" cy="271575"/>
            </a:xfrm>
            <a:custGeom>
              <a:avLst/>
              <a:gdLst/>
              <a:ahLst/>
              <a:cxnLst/>
              <a:rect l="l" t="t" r="r" b="b"/>
              <a:pathLst>
                <a:path w="17485" h="10863" extrusionOk="0">
                  <a:moveTo>
                    <a:pt x="5448" y="0"/>
                  </a:moveTo>
                  <a:cubicBezTo>
                    <a:pt x="2414" y="0"/>
                    <a:pt x="0" y="2414"/>
                    <a:pt x="0" y="5415"/>
                  </a:cubicBezTo>
                  <a:cubicBezTo>
                    <a:pt x="0" y="8449"/>
                    <a:pt x="2414" y="10863"/>
                    <a:pt x="5448" y="10863"/>
                  </a:cubicBezTo>
                  <a:lnTo>
                    <a:pt x="12037" y="10863"/>
                  </a:lnTo>
                  <a:cubicBezTo>
                    <a:pt x="15038" y="10863"/>
                    <a:pt x="17484" y="8449"/>
                    <a:pt x="17484" y="5415"/>
                  </a:cubicBezTo>
                  <a:cubicBezTo>
                    <a:pt x="17484" y="2414"/>
                    <a:pt x="15038" y="0"/>
                    <a:pt x="12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8;p43">
              <a:extLst>
                <a:ext uri="{FF2B5EF4-FFF2-40B4-BE49-F238E27FC236}">
                  <a16:creationId xmlns:a16="http://schemas.microsoft.com/office/drawing/2014/main" id="{4649820A-C197-4349-B558-9941B781A4D2}"/>
                </a:ext>
              </a:extLst>
            </p:cNvPr>
            <p:cNvSpPr/>
            <p:nvPr/>
          </p:nvSpPr>
          <p:spPr>
            <a:xfrm>
              <a:off x="3732525" y="3432425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79;p43">
              <a:extLst>
                <a:ext uri="{FF2B5EF4-FFF2-40B4-BE49-F238E27FC236}">
                  <a16:creationId xmlns:a16="http://schemas.microsoft.com/office/drawing/2014/main" id="{F7E3775F-5255-4AE9-9670-7AC5CB0ADB08}"/>
                </a:ext>
              </a:extLst>
            </p:cNvPr>
            <p:cNvSpPr/>
            <p:nvPr/>
          </p:nvSpPr>
          <p:spPr>
            <a:xfrm>
              <a:off x="3732525" y="3747200"/>
              <a:ext cx="135400" cy="136200"/>
            </a:xfrm>
            <a:custGeom>
              <a:avLst/>
              <a:gdLst/>
              <a:ahLst/>
              <a:cxnLst/>
              <a:rect l="l" t="t" r="r" b="b"/>
              <a:pathLst>
                <a:path w="5416" h="5448" extrusionOk="0">
                  <a:moveTo>
                    <a:pt x="2708" y="0"/>
                  </a:moveTo>
                  <a:cubicBezTo>
                    <a:pt x="1207" y="0"/>
                    <a:pt x="0" y="1240"/>
                    <a:pt x="0" y="2740"/>
                  </a:cubicBezTo>
                  <a:cubicBezTo>
                    <a:pt x="0" y="4241"/>
                    <a:pt x="1207" y="5448"/>
                    <a:pt x="2708" y="5448"/>
                  </a:cubicBezTo>
                  <a:cubicBezTo>
                    <a:pt x="4208" y="5448"/>
                    <a:pt x="5415" y="4241"/>
                    <a:pt x="5415" y="2740"/>
                  </a:cubicBezTo>
                  <a:cubicBezTo>
                    <a:pt x="5415" y="1240"/>
                    <a:pt x="4208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580;p43">
            <a:extLst>
              <a:ext uri="{FF2B5EF4-FFF2-40B4-BE49-F238E27FC236}">
                <a16:creationId xmlns:a16="http://schemas.microsoft.com/office/drawing/2014/main" id="{7A74DD2F-9A90-447D-A655-90E5D1D95E3C}"/>
              </a:ext>
            </a:extLst>
          </p:cNvPr>
          <p:cNvGrpSpPr/>
          <p:nvPr/>
        </p:nvGrpSpPr>
        <p:grpSpPr>
          <a:xfrm>
            <a:off x="8535973" y="27770"/>
            <a:ext cx="572546" cy="572582"/>
            <a:chOff x="1190625" y="237800"/>
            <a:chExt cx="5219200" cy="5219525"/>
          </a:xfrm>
        </p:grpSpPr>
        <p:sp>
          <p:nvSpPr>
            <p:cNvPr id="23" name="Google Shape;581;p43">
              <a:extLst>
                <a:ext uri="{FF2B5EF4-FFF2-40B4-BE49-F238E27FC236}">
                  <a16:creationId xmlns:a16="http://schemas.microsoft.com/office/drawing/2014/main" id="{5A3BFAA0-9D23-4076-B315-647424F7296B}"/>
                </a:ext>
              </a:extLst>
            </p:cNvPr>
            <p:cNvSpPr/>
            <p:nvPr/>
          </p:nvSpPr>
          <p:spPr>
            <a:xfrm>
              <a:off x="1229750" y="238025"/>
              <a:ext cx="1645700" cy="1644150"/>
            </a:xfrm>
            <a:custGeom>
              <a:avLst/>
              <a:gdLst/>
              <a:ahLst/>
              <a:cxnLst/>
              <a:rect l="l" t="t" r="r" b="b"/>
              <a:pathLst>
                <a:path w="65828" h="65766" extrusionOk="0">
                  <a:moveTo>
                    <a:pt x="32892" y="1"/>
                  </a:moveTo>
                  <a:cubicBezTo>
                    <a:pt x="14714" y="1"/>
                    <a:pt x="1" y="14712"/>
                    <a:pt x="1" y="32885"/>
                  </a:cubicBezTo>
                  <a:cubicBezTo>
                    <a:pt x="1" y="50858"/>
                    <a:pt x="14386" y="65439"/>
                    <a:pt x="32262" y="65766"/>
                  </a:cubicBezTo>
                  <a:lnTo>
                    <a:pt x="60315" y="65766"/>
                  </a:lnTo>
                  <a:cubicBezTo>
                    <a:pt x="61489" y="65766"/>
                    <a:pt x="61881" y="64233"/>
                    <a:pt x="60902" y="63645"/>
                  </a:cubicBezTo>
                  <a:lnTo>
                    <a:pt x="54704" y="59992"/>
                  </a:lnTo>
                  <a:cubicBezTo>
                    <a:pt x="53856" y="59470"/>
                    <a:pt x="53758" y="58328"/>
                    <a:pt x="54476" y="57676"/>
                  </a:cubicBezTo>
                  <a:cubicBezTo>
                    <a:pt x="61457" y="51609"/>
                    <a:pt x="65828" y="42638"/>
                    <a:pt x="65762" y="32689"/>
                  </a:cubicBezTo>
                  <a:cubicBezTo>
                    <a:pt x="65632" y="14879"/>
                    <a:pt x="51181" y="265"/>
                    <a:pt x="33371" y="4"/>
                  </a:cubicBezTo>
                  <a:cubicBezTo>
                    <a:pt x="33211" y="2"/>
                    <a:pt x="33051" y="1"/>
                    <a:pt x="32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2;p43">
              <a:extLst>
                <a:ext uri="{FF2B5EF4-FFF2-40B4-BE49-F238E27FC236}">
                  <a16:creationId xmlns:a16="http://schemas.microsoft.com/office/drawing/2014/main" id="{DC0CF3FE-3CF0-461A-B433-E65A434AC404}"/>
                </a:ext>
              </a:extLst>
            </p:cNvPr>
            <p:cNvSpPr/>
            <p:nvPr/>
          </p:nvSpPr>
          <p:spPr>
            <a:xfrm>
              <a:off x="1895200" y="237800"/>
              <a:ext cx="982700" cy="1644375"/>
            </a:xfrm>
            <a:custGeom>
              <a:avLst/>
              <a:gdLst/>
              <a:ahLst/>
              <a:cxnLst/>
              <a:rect l="l" t="t" r="r" b="b"/>
              <a:pathLst>
                <a:path w="39308" h="65775" extrusionOk="0">
                  <a:moveTo>
                    <a:pt x="6316" y="1"/>
                  </a:moveTo>
                  <a:cubicBezTo>
                    <a:pt x="4161" y="1"/>
                    <a:pt x="2056" y="201"/>
                    <a:pt x="1" y="600"/>
                  </a:cubicBezTo>
                  <a:cubicBezTo>
                    <a:pt x="15104" y="3503"/>
                    <a:pt x="26618" y="16812"/>
                    <a:pt x="26716" y="32698"/>
                  </a:cubicBezTo>
                  <a:cubicBezTo>
                    <a:pt x="26781" y="40364"/>
                    <a:pt x="24172" y="47442"/>
                    <a:pt x="19801" y="53086"/>
                  </a:cubicBezTo>
                  <a:cubicBezTo>
                    <a:pt x="17159" y="56478"/>
                    <a:pt x="18039" y="61404"/>
                    <a:pt x="21725" y="63589"/>
                  </a:cubicBezTo>
                  <a:lnTo>
                    <a:pt x="21856" y="63654"/>
                  </a:lnTo>
                  <a:cubicBezTo>
                    <a:pt x="22867" y="64242"/>
                    <a:pt x="22443" y="65742"/>
                    <a:pt x="21301" y="65775"/>
                  </a:cubicBezTo>
                  <a:lnTo>
                    <a:pt x="33697" y="65775"/>
                  </a:lnTo>
                  <a:cubicBezTo>
                    <a:pt x="34871" y="65775"/>
                    <a:pt x="35263" y="64242"/>
                    <a:pt x="34284" y="63654"/>
                  </a:cubicBezTo>
                  <a:lnTo>
                    <a:pt x="28086" y="60001"/>
                  </a:lnTo>
                  <a:cubicBezTo>
                    <a:pt x="27238" y="59512"/>
                    <a:pt x="27140" y="58337"/>
                    <a:pt x="27858" y="57685"/>
                  </a:cubicBezTo>
                  <a:cubicBezTo>
                    <a:pt x="34904" y="51552"/>
                    <a:pt x="39308" y="42484"/>
                    <a:pt x="39144" y="32372"/>
                  </a:cubicBezTo>
                  <a:cubicBezTo>
                    <a:pt x="38851" y="14888"/>
                    <a:pt x="24726" y="535"/>
                    <a:pt x="7242" y="13"/>
                  </a:cubicBezTo>
                  <a:cubicBezTo>
                    <a:pt x="6932" y="5"/>
                    <a:pt x="6623" y="1"/>
                    <a:pt x="6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;p43">
              <a:extLst>
                <a:ext uri="{FF2B5EF4-FFF2-40B4-BE49-F238E27FC236}">
                  <a16:creationId xmlns:a16="http://schemas.microsoft.com/office/drawing/2014/main" id="{851B888B-1AE2-414E-9689-01C72C89E831}"/>
                </a:ext>
              </a:extLst>
            </p:cNvPr>
            <p:cNvSpPr/>
            <p:nvPr/>
          </p:nvSpPr>
          <p:spPr>
            <a:xfrm>
              <a:off x="2649525" y="238125"/>
              <a:ext cx="3307700" cy="2983925"/>
            </a:xfrm>
            <a:custGeom>
              <a:avLst/>
              <a:gdLst/>
              <a:ahLst/>
              <a:cxnLst/>
              <a:rect l="l" t="t" r="r" b="b"/>
              <a:pathLst>
                <a:path w="132308" h="119357" extrusionOk="0">
                  <a:moveTo>
                    <a:pt x="66350" y="0"/>
                  </a:moveTo>
                  <a:cubicBezTo>
                    <a:pt x="41102" y="0"/>
                    <a:pt x="20682" y="20453"/>
                    <a:pt x="20682" y="45668"/>
                  </a:cubicBezTo>
                  <a:lnTo>
                    <a:pt x="20682" y="60053"/>
                  </a:lnTo>
                  <a:cubicBezTo>
                    <a:pt x="20682" y="68241"/>
                    <a:pt x="17811" y="76200"/>
                    <a:pt x="12560" y="82528"/>
                  </a:cubicBezTo>
                  <a:lnTo>
                    <a:pt x="11907" y="83311"/>
                  </a:lnTo>
                  <a:cubicBezTo>
                    <a:pt x="1" y="97664"/>
                    <a:pt x="10211" y="119356"/>
                    <a:pt x="28837" y="119356"/>
                  </a:cubicBezTo>
                  <a:lnTo>
                    <a:pt x="103439" y="119356"/>
                  </a:lnTo>
                  <a:cubicBezTo>
                    <a:pt x="122130" y="119356"/>
                    <a:pt x="132307" y="97501"/>
                    <a:pt x="120270" y="83213"/>
                  </a:cubicBezTo>
                  <a:cubicBezTo>
                    <a:pt x="114921" y="76852"/>
                    <a:pt x="111985" y="68828"/>
                    <a:pt x="111985" y="60542"/>
                  </a:cubicBezTo>
                  <a:lnTo>
                    <a:pt x="111985" y="45668"/>
                  </a:lnTo>
                  <a:cubicBezTo>
                    <a:pt x="111985" y="20453"/>
                    <a:pt x="91565" y="0"/>
                    <a:pt x="66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4;p43">
              <a:extLst>
                <a:ext uri="{FF2B5EF4-FFF2-40B4-BE49-F238E27FC236}">
                  <a16:creationId xmlns:a16="http://schemas.microsoft.com/office/drawing/2014/main" id="{435FDE46-1A8F-4C9A-922E-67565A58D687}"/>
                </a:ext>
              </a:extLst>
            </p:cNvPr>
            <p:cNvSpPr/>
            <p:nvPr/>
          </p:nvSpPr>
          <p:spPr>
            <a:xfrm>
              <a:off x="2390200" y="2686225"/>
              <a:ext cx="3825525" cy="2693625"/>
            </a:xfrm>
            <a:custGeom>
              <a:avLst/>
              <a:gdLst/>
              <a:ahLst/>
              <a:cxnLst/>
              <a:rect l="l" t="t" r="r" b="b"/>
              <a:pathLst>
                <a:path w="153021" h="107745" extrusionOk="0">
                  <a:moveTo>
                    <a:pt x="60250" y="1"/>
                  </a:moveTo>
                  <a:lnTo>
                    <a:pt x="60250" y="3198"/>
                  </a:lnTo>
                  <a:cubicBezTo>
                    <a:pt x="60250" y="10080"/>
                    <a:pt x="56172" y="16311"/>
                    <a:pt x="49877" y="19051"/>
                  </a:cubicBezTo>
                  <a:lnTo>
                    <a:pt x="41559" y="22672"/>
                  </a:lnTo>
                  <a:lnTo>
                    <a:pt x="16833" y="33404"/>
                  </a:lnTo>
                  <a:cubicBezTo>
                    <a:pt x="6623" y="37709"/>
                    <a:pt x="1" y="47724"/>
                    <a:pt x="1" y="58782"/>
                  </a:cubicBezTo>
                  <a:lnTo>
                    <a:pt x="1" y="107744"/>
                  </a:lnTo>
                  <a:lnTo>
                    <a:pt x="153021" y="107744"/>
                  </a:lnTo>
                  <a:lnTo>
                    <a:pt x="153021" y="58423"/>
                  </a:lnTo>
                  <a:cubicBezTo>
                    <a:pt x="153021" y="47528"/>
                    <a:pt x="146594" y="37644"/>
                    <a:pt x="136645" y="33240"/>
                  </a:cubicBezTo>
                  <a:lnTo>
                    <a:pt x="103243" y="18920"/>
                  </a:lnTo>
                  <a:cubicBezTo>
                    <a:pt x="96882" y="16213"/>
                    <a:pt x="92739" y="9950"/>
                    <a:pt x="92739" y="3034"/>
                  </a:cubicBezTo>
                  <a:lnTo>
                    <a:pt x="9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5;p43">
              <a:extLst>
                <a:ext uri="{FF2B5EF4-FFF2-40B4-BE49-F238E27FC236}">
                  <a16:creationId xmlns:a16="http://schemas.microsoft.com/office/drawing/2014/main" id="{8CAC0361-47E6-4A16-BDA9-569F2782B171}"/>
                </a:ext>
              </a:extLst>
            </p:cNvPr>
            <p:cNvSpPr/>
            <p:nvPr/>
          </p:nvSpPr>
          <p:spPr>
            <a:xfrm>
              <a:off x="3388375" y="2686225"/>
              <a:ext cx="1889525" cy="984775"/>
            </a:xfrm>
            <a:custGeom>
              <a:avLst/>
              <a:gdLst/>
              <a:ahLst/>
              <a:cxnLst/>
              <a:rect l="l" t="t" r="r" b="b"/>
              <a:pathLst>
                <a:path w="75581" h="39391" extrusionOk="0">
                  <a:moveTo>
                    <a:pt x="20323" y="1"/>
                  </a:moveTo>
                  <a:lnTo>
                    <a:pt x="20323" y="3198"/>
                  </a:lnTo>
                  <a:cubicBezTo>
                    <a:pt x="20323" y="10080"/>
                    <a:pt x="16245" y="16311"/>
                    <a:pt x="9950" y="19051"/>
                  </a:cubicBezTo>
                  <a:lnTo>
                    <a:pt x="1" y="23357"/>
                  </a:lnTo>
                  <a:lnTo>
                    <a:pt x="1632" y="34415"/>
                  </a:lnTo>
                  <a:cubicBezTo>
                    <a:pt x="9664" y="36843"/>
                    <a:pt x="21352" y="39391"/>
                    <a:pt x="35533" y="39391"/>
                  </a:cubicBezTo>
                  <a:cubicBezTo>
                    <a:pt x="36209" y="39391"/>
                    <a:pt x="36891" y="39385"/>
                    <a:pt x="37579" y="39373"/>
                  </a:cubicBezTo>
                  <a:cubicBezTo>
                    <a:pt x="51768" y="39112"/>
                    <a:pt x="63446" y="36372"/>
                    <a:pt x="71536" y="33762"/>
                  </a:cubicBezTo>
                  <a:lnTo>
                    <a:pt x="75581" y="24172"/>
                  </a:lnTo>
                  <a:lnTo>
                    <a:pt x="63316" y="18920"/>
                  </a:lnTo>
                  <a:cubicBezTo>
                    <a:pt x="56955" y="16180"/>
                    <a:pt x="52812" y="9950"/>
                    <a:pt x="52812" y="3034"/>
                  </a:cubicBezTo>
                  <a:lnTo>
                    <a:pt x="52812" y="1"/>
                  </a:ln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6;p43">
              <a:extLst>
                <a:ext uri="{FF2B5EF4-FFF2-40B4-BE49-F238E27FC236}">
                  <a16:creationId xmlns:a16="http://schemas.microsoft.com/office/drawing/2014/main" id="{06734481-2F48-4E45-8E97-C90E9F9FF27D}"/>
                </a:ext>
              </a:extLst>
            </p:cNvPr>
            <p:cNvSpPr/>
            <p:nvPr/>
          </p:nvSpPr>
          <p:spPr>
            <a:xfrm>
              <a:off x="5176750" y="3247300"/>
              <a:ext cx="1038975" cy="2132550"/>
            </a:xfrm>
            <a:custGeom>
              <a:avLst/>
              <a:gdLst/>
              <a:ahLst/>
              <a:cxnLst/>
              <a:rect l="l" t="t" r="r" b="b"/>
              <a:pathLst>
                <a:path w="41559" h="85302" extrusionOk="0">
                  <a:moveTo>
                    <a:pt x="1" y="0"/>
                  </a:moveTo>
                  <a:lnTo>
                    <a:pt x="1" y="85301"/>
                  </a:lnTo>
                  <a:lnTo>
                    <a:pt x="41559" y="85301"/>
                  </a:lnTo>
                  <a:lnTo>
                    <a:pt x="41559" y="35980"/>
                  </a:lnTo>
                  <a:cubicBezTo>
                    <a:pt x="41559" y="25085"/>
                    <a:pt x="35132" y="15201"/>
                    <a:pt x="25183" y="1079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7;p43">
              <a:extLst>
                <a:ext uri="{FF2B5EF4-FFF2-40B4-BE49-F238E27FC236}">
                  <a16:creationId xmlns:a16="http://schemas.microsoft.com/office/drawing/2014/main" id="{99A64FCE-3B15-4CA6-8F74-B588E5817F51}"/>
                </a:ext>
              </a:extLst>
            </p:cNvPr>
            <p:cNvSpPr/>
            <p:nvPr/>
          </p:nvSpPr>
          <p:spPr>
            <a:xfrm>
              <a:off x="2390200" y="3253000"/>
              <a:ext cx="1038975" cy="2126850"/>
            </a:xfrm>
            <a:custGeom>
              <a:avLst/>
              <a:gdLst/>
              <a:ahLst/>
              <a:cxnLst/>
              <a:rect l="l" t="t" r="r" b="b"/>
              <a:pathLst>
                <a:path w="41559" h="85074" extrusionOk="0">
                  <a:moveTo>
                    <a:pt x="41559" y="1"/>
                  </a:moveTo>
                  <a:lnTo>
                    <a:pt x="16833" y="10733"/>
                  </a:lnTo>
                  <a:cubicBezTo>
                    <a:pt x="6623" y="15038"/>
                    <a:pt x="1" y="25053"/>
                    <a:pt x="1" y="36111"/>
                  </a:cubicBezTo>
                  <a:lnTo>
                    <a:pt x="1" y="85073"/>
                  </a:lnTo>
                  <a:lnTo>
                    <a:pt x="41559" y="85073"/>
                  </a:lnTo>
                  <a:lnTo>
                    <a:pt x="41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8;p43">
              <a:extLst>
                <a:ext uri="{FF2B5EF4-FFF2-40B4-BE49-F238E27FC236}">
                  <a16:creationId xmlns:a16="http://schemas.microsoft.com/office/drawing/2014/main" id="{201B1FCB-3B5E-4A7B-A971-8102DC6A0546}"/>
                </a:ext>
              </a:extLst>
            </p:cNvPr>
            <p:cNvSpPr/>
            <p:nvPr/>
          </p:nvSpPr>
          <p:spPr>
            <a:xfrm>
              <a:off x="3858925" y="2686225"/>
              <a:ext cx="989225" cy="446100"/>
            </a:xfrm>
            <a:custGeom>
              <a:avLst/>
              <a:gdLst/>
              <a:ahLst/>
              <a:cxnLst/>
              <a:rect l="l" t="t" r="r" b="b"/>
              <a:pathLst>
                <a:path w="39569" h="17844" extrusionOk="0">
                  <a:moveTo>
                    <a:pt x="1501" y="1"/>
                  </a:moveTo>
                  <a:lnTo>
                    <a:pt x="1501" y="3198"/>
                  </a:lnTo>
                  <a:cubicBezTo>
                    <a:pt x="1501" y="5677"/>
                    <a:pt x="979" y="8091"/>
                    <a:pt x="0" y="10276"/>
                  </a:cubicBezTo>
                  <a:cubicBezTo>
                    <a:pt x="4926" y="14941"/>
                    <a:pt x="11580" y="17844"/>
                    <a:pt x="18920" y="17844"/>
                  </a:cubicBezTo>
                  <a:lnTo>
                    <a:pt x="29032" y="17844"/>
                  </a:lnTo>
                  <a:cubicBezTo>
                    <a:pt x="32751" y="17844"/>
                    <a:pt x="36306" y="17094"/>
                    <a:pt x="39568" y="15724"/>
                  </a:cubicBezTo>
                  <a:cubicBezTo>
                    <a:pt x="36078" y="12527"/>
                    <a:pt x="33990" y="7960"/>
                    <a:pt x="33990" y="3034"/>
                  </a:cubicBezTo>
                  <a:lnTo>
                    <a:pt x="33990" y="1"/>
                  </a:lnTo>
                  <a:close/>
                </a:path>
              </a:pathLst>
            </a:custGeom>
            <a:solidFill>
              <a:srgbClr val="EDB1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9;p43">
              <a:extLst>
                <a:ext uri="{FF2B5EF4-FFF2-40B4-BE49-F238E27FC236}">
                  <a16:creationId xmlns:a16="http://schemas.microsoft.com/office/drawing/2014/main" id="{3967DBE7-15B2-46B9-AD1D-91A231A9202E}"/>
                </a:ext>
              </a:extLst>
            </p:cNvPr>
            <p:cNvSpPr/>
            <p:nvPr/>
          </p:nvSpPr>
          <p:spPr>
            <a:xfrm>
              <a:off x="3491125" y="1018550"/>
              <a:ext cx="1623675" cy="1803075"/>
            </a:xfrm>
            <a:custGeom>
              <a:avLst/>
              <a:gdLst/>
              <a:ahLst/>
              <a:cxnLst/>
              <a:rect l="l" t="t" r="r" b="b"/>
              <a:pathLst>
                <a:path w="64947" h="72123" extrusionOk="0">
                  <a:moveTo>
                    <a:pt x="17844" y="0"/>
                  </a:moveTo>
                  <a:cubicBezTo>
                    <a:pt x="7993" y="0"/>
                    <a:pt x="1" y="7992"/>
                    <a:pt x="1" y="17843"/>
                  </a:cubicBezTo>
                  <a:lnTo>
                    <a:pt x="1" y="44722"/>
                  </a:lnTo>
                  <a:cubicBezTo>
                    <a:pt x="1" y="59858"/>
                    <a:pt x="12266" y="72123"/>
                    <a:pt x="27401" y="72123"/>
                  </a:cubicBezTo>
                  <a:lnTo>
                    <a:pt x="37513" y="72123"/>
                  </a:lnTo>
                  <a:cubicBezTo>
                    <a:pt x="52682" y="72123"/>
                    <a:pt x="64947" y="59858"/>
                    <a:pt x="64947" y="44722"/>
                  </a:cubicBezTo>
                  <a:lnTo>
                    <a:pt x="64947" y="17843"/>
                  </a:lnTo>
                  <a:cubicBezTo>
                    <a:pt x="64947" y="7992"/>
                    <a:pt x="56955" y="0"/>
                    <a:pt x="47104" y="0"/>
                  </a:cubicBezTo>
                  <a:close/>
                </a:path>
              </a:pathLst>
            </a:custGeom>
            <a:solidFill>
              <a:srgbClr val="D58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0;p43">
              <a:extLst>
                <a:ext uri="{FF2B5EF4-FFF2-40B4-BE49-F238E27FC236}">
                  <a16:creationId xmlns:a16="http://schemas.microsoft.com/office/drawing/2014/main" id="{CE962CF9-07C5-429A-AC3A-F663F6266FF1}"/>
                </a:ext>
              </a:extLst>
            </p:cNvPr>
            <p:cNvSpPr/>
            <p:nvPr/>
          </p:nvSpPr>
          <p:spPr>
            <a:xfrm>
              <a:off x="4552100" y="1813650"/>
              <a:ext cx="562700" cy="645075"/>
            </a:xfrm>
            <a:custGeom>
              <a:avLst/>
              <a:gdLst/>
              <a:ahLst/>
              <a:cxnLst/>
              <a:rect l="l" t="t" r="r" b="b"/>
              <a:pathLst>
                <a:path w="22508" h="25803" extrusionOk="0">
                  <a:moveTo>
                    <a:pt x="22508" y="1"/>
                  </a:moveTo>
                  <a:cubicBezTo>
                    <a:pt x="22508" y="66"/>
                    <a:pt x="22475" y="98"/>
                    <a:pt x="22475" y="131"/>
                  </a:cubicBezTo>
                  <a:cubicBezTo>
                    <a:pt x="21464" y="3556"/>
                    <a:pt x="18887" y="10015"/>
                    <a:pt x="12591" y="14875"/>
                  </a:cubicBezTo>
                  <a:cubicBezTo>
                    <a:pt x="9656" y="17126"/>
                    <a:pt x="6328" y="18757"/>
                    <a:pt x="2675" y="19703"/>
                  </a:cubicBezTo>
                  <a:cubicBezTo>
                    <a:pt x="1011" y="20160"/>
                    <a:pt x="0" y="21856"/>
                    <a:pt x="457" y="23487"/>
                  </a:cubicBezTo>
                  <a:cubicBezTo>
                    <a:pt x="816" y="24890"/>
                    <a:pt x="2088" y="25803"/>
                    <a:pt x="3458" y="25803"/>
                  </a:cubicBezTo>
                  <a:cubicBezTo>
                    <a:pt x="3719" y="25803"/>
                    <a:pt x="3980" y="25770"/>
                    <a:pt x="4241" y="25705"/>
                  </a:cubicBezTo>
                  <a:cubicBezTo>
                    <a:pt x="8710" y="24531"/>
                    <a:pt x="12787" y="22541"/>
                    <a:pt x="16375" y="19768"/>
                  </a:cubicBezTo>
                  <a:cubicBezTo>
                    <a:pt x="18854" y="17876"/>
                    <a:pt x="20877" y="15756"/>
                    <a:pt x="22475" y="13636"/>
                  </a:cubicBezTo>
                  <a:cubicBezTo>
                    <a:pt x="22508" y="13407"/>
                    <a:pt x="22508" y="13146"/>
                    <a:pt x="22508" y="12918"/>
                  </a:cubicBezTo>
                  <a:lnTo>
                    <a:pt x="22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1;p43">
              <a:extLst>
                <a:ext uri="{FF2B5EF4-FFF2-40B4-BE49-F238E27FC236}">
                  <a16:creationId xmlns:a16="http://schemas.microsoft.com/office/drawing/2014/main" id="{24B17501-2E14-4934-BB36-0F2F34F1BF7F}"/>
                </a:ext>
              </a:extLst>
            </p:cNvPr>
            <p:cNvSpPr/>
            <p:nvPr/>
          </p:nvSpPr>
          <p:spPr>
            <a:xfrm>
              <a:off x="4202250" y="2221400"/>
              <a:ext cx="481150" cy="299300"/>
            </a:xfrm>
            <a:custGeom>
              <a:avLst/>
              <a:gdLst/>
              <a:ahLst/>
              <a:cxnLst/>
              <a:rect l="l" t="t" r="r" b="b"/>
              <a:pathLst>
                <a:path w="19246" h="11972" extrusionOk="0">
                  <a:moveTo>
                    <a:pt x="5970" y="1"/>
                  </a:moveTo>
                  <a:cubicBezTo>
                    <a:pt x="2675" y="1"/>
                    <a:pt x="0" y="2675"/>
                    <a:pt x="0" y="5970"/>
                  </a:cubicBezTo>
                  <a:cubicBezTo>
                    <a:pt x="0" y="9297"/>
                    <a:pt x="2675" y="11972"/>
                    <a:pt x="5970" y="11972"/>
                  </a:cubicBezTo>
                  <a:lnTo>
                    <a:pt x="13244" y="11972"/>
                  </a:lnTo>
                  <a:cubicBezTo>
                    <a:pt x="16571" y="11972"/>
                    <a:pt x="19246" y="9297"/>
                    <a:pt x="19246" y="5970"/>
                  </a:cubicBezTo>
                  <a:cubicBezTo>
                    <a:pt x="19246" y="2675"/>
                    <a:pt x="16571" y="1"/>
                    <a:pt x="1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92;p43">
              <a:extLst>
                <a:ext uri="{FF2B5EF4-FFF2-40B4-BE49-F238E27FC236}">
                  <a16:creationId xmlns:a16="http://schemas.microsoft.com/office/drawing/2014/main" id="{88CC4E3F-B03D-4F37-B1CE-6F089E5EEE6E}"/>
                </a:ext>
              </a:extLst>
            </p:cNvPr>
            <p:cNvSpPr/>
            <p:nvPr/>
          </p:nvSpPr>
          <p:spPr>
            <a:xfrm>
              <a:off x="4443625" y="399575"/>
              <a:ext cx="1005525" cy="1078275"/>
            </a:xfrm>
            <a:custGeom>
              <a:avLst/>
              <a:gdLst/>
              <a:ahLst/>
              <a:cxnLst/>
              <a:rect l="l" t="t" r="r" b="b"/>
              <a:pathLst>
                <a:path w="40221" h="43131" extrusionOk="0">
                  <a:moveTo>
                    <a:pt x="18007" y="1"/>
                  </a:moveTo>
                  <a:cubicBezTo>
                    <a:pt x="9950" y="3034"/>
                    <a:pt x="1534" y="8841"/>
                    <a:pt x="849" y="17648"/>
                  </a:cubicBezTo>
                  <a:cubicBezTo>
                    <a:pt x="1" y="28250"/>
                    <a:pt x="10635" y="40515"/>
                    <a:pt x="27238" y="42733"/>
                  </a:cubicBezTo>
                  <a:cubicBezTo>
                    <a:pt x="28681" y="42952"/>
                    <a:pt x="30502" y="43130"/>
                    <a:pt x="32604" y="43130"/>
                  </a:cubicBezTo>
                  <a:cubicBezTo>
                    <a:pt x="34256" y="43130"/>
                    <a:pt x="36083" y="43020"/>
                    <a:pt x="38035" y="42733"/>
                  </a:cubicBezTo>
                  <a:cubicBezTo>
                    <a:pt x="38753" y="42635"/>
                    <a:pt x="39503" y="42504"/>
                    <a:pt x="40221" y="42341"/>
                  </a:cubicBezTo>
                  <a:lnTo>
                    <a:pt x="40221" y="39210"/>
                  </a:lnTo>
                  <a:cubicBezTo>
                    <a:pt x="40221" y="22541"/>
                    <a:pt x="31316" y="7993"/>
                    <a:pt x="18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93;p43">
              <a:extLst>
                <a:ext uri="{FF2B5EF4-FFF2-40B4-BE49-F238E27FC236}">
                  <a16:creationId xmlns:a16="http://schemas.microsoft.com/office/drawing/2014/main" id="{C34C0D46-31BA-4F28-87C7-52D56CBC1345}"/>
                </a:ext>
              </a:extLst>
            </p:cNvPr>
            <p:cNvSpPr/>
            <p:nvPr/>
          </p:nvSpPr>
          <p:spPr>
            <a:xfrm>
              <a:off x="3166550" y="238125"/>
              <a:ext cx="1828375" cy="1229775"/>
            </a:xfrm>
            <a:custGeom>
              <a:avLst/>
              <a:gdLst/>
              <a:ahLst/>
              <a:cxnLst/>
              <a:rect l="l" t="t" r="r" b="b"/>
              <a:pathLst>
                <a:path w="73135" h="49191" extrusionOk="0">
                  <a:moveTo>
                    <a:pt x="45669" y="0"/>
                  </a:moveTo>
                  <a:cubicBezTo>
                    <a:pt x="20421" y="0"/>
                    <a:pt x="1" y="20453"/>
                    <a:pt x="1" y="45668"/>
                  </a:cubicBezTo>
                  <a:lnTo>
                    <a:pt x="1" y="49191"/>
                  </a:lnTo>
                  <a:lnTo>
                    <a:pt x="13375" y="49191"/>
                  </a:lnTo>
                  <a:cubicBezTo>
                    <a:pt x="20454" y="48277"/>
                    <a:pt x="31936" y="45864"/>
                    <a:pt x="44136" y="38655"/>
                  </a:cubicBezTo>
                  <a:cubicBezTo>
                    <a:pt x="60543" y="28934"/>
                    <a:pt x="69318" y="15821"/>
                    <a:pt x="73135" y="9199"/>
                  </a:cubicBezTo>
                  <a:cubicBezTo>
                    <a:pt x="65469" y="3425"/>
                    <a:pt x="55977" y="0"/>
                    <a:pt x="456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94;p43">
              <a:extLst>
                <a:ext uri="{FF2B5EF4-FFF2-40B4-BE49-F238E27FC236}">
                  <a16:creationId xmlns:a16="http://schemas.microsoft.com/office/drawing/2014/main" id="{5ECF87CB-9189-4897-A77E-8748B6F42C40}"/>
                </a:ext>
              </a:extLst>
            </p:cNvPr>
            <p:cNvSpPr/>
            <p:nvPr/>
          </p:nvSpPr>
          <p:spPr>
            <a:xfrm>
              <a:off x="2953725" y="3916000"/>
              <a:ext cx="2776775" cy="1463850"/>
            </a:xfrm>
            <a:custGeom>
              <a:avLst/>
              <a:gdLst/>
              <a:ahLst/>
              <a:cxnLst/>
              <a:rect l="l" t="t" r="r" b="b"/>
              <a:pathLst>
                <a:path w="111071" h="58554" extrusionOk="0">
                  <a:moveTo>
                    <a:pt x="6557" y="1"/>
                  </a:moveTo>
                  <a:cubicBezTo>
                    <a:pt x="2871" y="1"/>
                    <a:pt x="0" y="3197"/>
                    <a:pt x="359" y="6851"/>
                  </a:cubicBezTo>
                  <a:lnTo>
                    <a:pt x="5839" y="58553"/>
                  </a:lnTo>
                  <a:lnTo>
                    <a:pt x="105199" y="58553"/>
                  </a:lnTo>
                  <a:lnTo>
                    <a:pt x="110679" y="6851"/>
                  </a:lnTo>
                  <a:cubicBezTo>
                    <a:pt x="111071" y="3197"/>
                    <a:pt x="108200" y="1"/>
                    <a:pt x="104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95;p43">
              <a:extLst>
                <a:ext uri="{FF2B5EF4-FFF2-40B4-BE49-F238E27FC236}">
                  <a16:creationId xmlns:a16="http://schemas.microsoft.com/office/drawing/2014/main" id="{39A64170-7866-4AA4-B344-9948BF355D5C}"/>
                </a:ext>
              </a:extLst>
            </p:cNvPr>
            <p:cNvSpPr/>
            <p:nvPr/>
          </p:nvSpPr>
          <p:spPr>
            <a:xfrm>
              <a:off x="5255875" y="3916000"/>
              <a:ext cx="474625" cy="1463850"/>
            </a:xfrm>
            <a:custGeom>
              <a:avLst/>
              <a:gdLst/>
              <a:ahLst/>
              <a:cxnLst/>
              <a:rect l="l" t="t" r="r" b="b"/>
              <a:pathLst>
                <a:path w="18985" h="58554" extrusionOk="0">
                  <a:moveTo>
                    <a:pt x="0" y="1"/>
                  </a:moveTo>
                  <a:cubicBezTo>
                    <a:pt x="3686" y="1"/>
                    <a:pt x="6557" y="3197"/>
                    <a:pt x="6198" y="6851"/>
                  </a:cubicBezTo>
                  <a:lnTo>
                    <a:pt x="718" y="58553"/>
                  </a:lnTo>
                  <a:lnTo>
                    <a:pt x="13113" y="58553"/>
                  </a:lnTo>
                  <a:lnTo>
                    <a:pt x="18593" y="6851"/>
                  </a:lnTo>
                  <a:cubicBezTo>
                    <a:pt x="18985" y="3197"/>
                    <a:pt x="16114" y="1"/>
                    <a:pt x="1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96;p43">
              <a:extLst>
                <a:ext uri="{FF2B5EF4-FFF2-40B4-BE49-F238E27FC236}">
                  <a16:creationId xmlns:a16="http://schemas.microsoft.com/office/drawing/2014/main" id="{CF60A680-CD4C-4FBF-BBDE-8A3D11ABD800}"/>
                </a:ext>
              </a:extLst>
            </p:cNvPr>
            <p:cNvSpPr/>
            <p:nvPr/>
          </p:nvSpPr>
          <p:spPr>
            <a:xfrm>
              <a:off x="1190625" y="5304800"/>
              <a:ext cx="5219200" cy="152525"/>
            </a:xfrm>
            <a:custGeom>
              <a:avLst/>
              <a:gdLst/>
              <a:ahLst/>
              <a:cxnLst/>
              <a:rect l="l" t="t" r="r" b="b"/>
              <a:pathLst>
                <a:path w="208768" h="6101" extrusionOk="0">
                  <a:moveTo>
                    <a:pt x="3066" y="0"/>
                  </a:moveTo>
                  <a:cubicBezTo>
                    <a:pt x="1370" y="0"/>
                    <a:pt x="0" y="1338"/>
                    <a:pt x="0" y="3034"/>
                  </a:cubicBezTo>
                  <a:cubicBezTo>
                    <a:pt x="0" y="4730"/>
                    <a:pt x="1370" y="6100"/>
                    <a:pt x="3066" y="6100"/>
                  </a:cubicBezTo>
                  <a:lnTo>
                    <a:pt x="205701" y="6100"/>
                  </a:lnTo>
                  <a:cubicBezTo>
                    <a:pt x="207397" y="6100"/>
                    <a:pt x="208767" y="4730"/>
                    <a:pt x="208767" y="3034"/>
                  </a:cubicBezTo>
                  <a:cubicBezTo>
                    <a:pt x="208767" y="1338"/>
                    <a:pt x="207397" y="0"/>
                    <a:pt x="20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97;p43">
              <a:extLst>
                <a:ext uri="{FF2B5EF4-FFF2-40B4-BE49-F238E27FC236}">
                  <a16:creationId xmlns:a16="http://schemas.microsoft.com/office/drawing/2014/main" id="{38184B92-D51B-46E7-9525-BAA3C8C9C86B}"/>
                </a:ext>
              </a:extLst>
            </p:cNvPr>
            <p:cNvSpPr/>
            <p:nvPr/>
          </p:nvSpPr>
          <p:spPr>
            <a:xfrm>
              <a:off x="4124775" y="4430575"/>
              <a:ext cx="434675" cy="434700"/>
            </a:xfrm>
            <a:custGeom>
              <a:avLst/>
              <a:gdLst/>
              <a:ahLst/>
              <a:cxnLst/>
              <a:rect l="l" t="t" r="r" b="b"/>
              <a:pathLst>
                <a:path w="17387" h="17388" extrusionOk="0">
                  <a:moveTo>
                    <a:pt x="8677" y="1"/>
                  </a:moveTo>
                  <a:cubicBezTo>
                    <a:pt x="3882" y="1"/>
                    <a:pt x="0" y="3882"/>
                    <a:pt x="0" y="8678"/>
                  </a:cubicBezTo>
                  <a:cubicBezTo>
                    <a:pt x="0" y="13473"/>
                    <a:pt x="3882" y="17387"/>
                    <a:pt x="8677" y="17387"/>
                  </a:cubicBezTo>
                  <a:cubicBezTo>
                    <a:pt x="13472" y="17387"/>
                    <a:pt x="17387" y="13473"/>
                    <a:pt x="17387" y="8678"/>
                  </a:cubicBezTo>
                  <a:cubicBezTo>
                    <a:pt x="17387" y="3882"/>
                    <a:pt x="13472" y="1"/>
                    <a:pt x="86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98;p43">
              <a:extLst>
                <a:ext uri="{FF2B5EF4-FFF2-40B4-BE49-F238E27FC236}">
                  <a16:creationId xmlns:a16="http://schemas.microsoft.com/office/drawing/2014/main" id="{D061BB3E-51D6-4C33-B808-0944A9D124E3}"/>
                </a:ext>
              </a:extLst>
            </p:cNvPr>
            <p:cNvSpPr/>
            <p:nvPr/>
          </p:nvSpPr>
          <p:spPr>
            <a:xfrm>
              <a:off x="16636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1" y="1404"/>
                    <a:pt x="1" y="3100"/>
                  </a:cubicBezTo>
                  <a:cubicBezTo>
                    <a:pt x="1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99;p43">
              <a:extLst>
                <a:ext uri="{FF2B5EF4-FFF2-40B4-BE49-F238E27FC236}">
                  <a16:creationId xmlns:a16="http://schemas.microsoft.com/office/drawing/2014/main" id="{F20E6845-9DF0-4CD5-82BA-D9C01C806455}"/>
                </a:ext>
              </a:extLst>
            </p:cNvPr>
            <p:cNvSpPr/>
            <p:nvPr/>
          </p:nvSpPr>
          <p:spPr>
            <a:xfrm>
              <a:off x="19743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1371" y="1"/>
                    <a:pt x="1" y="1404"/>
                    <a:pt x="1" y="3100"/>
                  </a:cubicBezTo>
                  <a:cubicBezTo>
                    <a:pt x="1" y="4829"/>
                    <a:pt x="1371" y="6199"/>
                    <a:pt x="3100" y="6199"/>
                  </a:cubicBezTo>
                  <a:cubicBezTo>
                    <a:pt x="4796" y="6199"/>
                    <a:pt x="6198" y="4829"/>
                    <a:pt x="6198" y="3100"/>
                  </a:cubicBezTo>
                  <a:cubicBezTo>
                    <a:pt x="6198" y="1404"/>
                    <a:pt x="4796" y="1"/>
                    <a:pt x="3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0;p43">
              <a:extLst>
                <a:ext uri="{FF2B5EF4-FFF2-40B4-BE49-F238E27FC236}">
                  <a16:creationId xmlns:a16="http://schemas.microsoft.com/office/drawing/2014/main" id="{56666DF3-E4E4-41D4-914D-2D4FEE0F7B90}"/>
                </a:ext>
              </a:extLst>
            </p:cNvPr>
            <p:cNvSpPr/>
            <p:nvPr/>
          </p:nvSpPr>
          <p:spPr>
            <a:xfrm>
              <a:off x="2284200" y="9826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1403" y="1"/>
                    <a:pt x="0" y="1404"/>
                    <a:pt x="0" y="3100"/>
                  </a:cubicBezTo>
                  <a:cubicBezTo>
                    <a:pt x="0" y="4829"/>
                    <a:pt x="1403" y="6199"/>
                    <a:pt x="3099" y="6199"/>
                  </a:cubicBezTo>
                  <a:cubicBezTo>
                    <a:pt x="4828" y="6199"/>
                    <a:pt x="6198" y="4829"/>
                    <a:pt x="6198" y="3100"/>
                  </a:cubicBezTo>
                  <a:cubicBezTo>
                    <a:pt x="6198" y="1404"/>
                    <a:pt x="4828" y="1"/>
                    <a:pt x="3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" name="Picture 43" descr="Diagram, schematic&#10;&#10;Description automatically generated">
            <a:extLst>
              <a:ext uri="{FF2B5EF4-FFF2-40B4-BE49-F238E27FC236}">
                <a16:creationId xmlns:a16="http://schemas.microsoft.com/office/drawing/2014/main" id="{172A5665-1628-45EB-8AAC-98983DDE0F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2" y="582785"/>
            <a:ext cx="8063185" cy="4024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543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5"/>
          <p:cNvSpPr txBox="1">
            <a:spLocks noGrp="1"/>
          </p:cNvSpPr>
          <p:nvPr>
            <p:ph type="title"/>
          </p:nvPr>
        </p:nvSpPr>
        <p:spPr>
          <a:xfrm>
            <a:off x="4884338" y="2084831"/>
            <a:ext cx="4045200" cy="13665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Thiết kế phần mềm</a:t>
            </a:r>
            <a:endParaRPr/>
          </a:p>
        </p:txBody>
      </p:sp>
      <p:grpSp>
        <p:nvGrpSpPr>
          <p:cNvPr id="620" name="Google Shape;620;p45"/>
          <p:cNvGrpSpPr/>
          <p:nvPr/>
        </p:nvGrpSpPr>
        <p:grpSpPr>
          <a:xfrm>
            <a:off x="-1499655" y="1424294"/>
            <a:ext cx="6405117" cy="3767288"/>
            <a:chOff x="-1235250" y="1424294"/>
            <a:chExt cx="6405117" cy="3767288"/>
          </a:xfrm>
        </p:grpSpPr>
        <p:grpSp>
          <p:nvGrpSpPr>
            <p:cNvPr id="621" name="Google Shape;621;p45"/>
            <p:cNvGrpSpPr/>
            <p:nvPr/>
          </p:nvGrpSpPr>
          <p:grpSpPr>
            <a:xfrm>
              <a:off x="-1235250" y="1424294"/>
              <a:ext cx="6405117" cy="3767288"/>
              <a:chOff x="-1235250" y="1424294"/>
              <a:chExt cx="6405117" cy="3767288"/>
            </a:xfrm>
          </p:grpSpPr>
          <p:grpSp>
            <p:nvGrpSpPr>
              <p:cNvPr id="622" name="Google Shape;622;p45"/>
              <p:cNvGrpSpPr/>
              <p:nvPr/>
            </p:nvGrpSpPr>
            <p:grpSpPr>
              <a:xfrm>
                <a:off x="-1235250" y="1463875"/>
                <a:ext cx="6405117" cy="3727707"/>
                <a:chOff x="324036" y="2696006"/>
                <a:chExt cx="3567317" cy="2156863"/>
              </a:xfrm>
            </p:grpSpPr>
            <p:sp>
              <p:nvSpPr>
                <p:cNvPr id="623" name="Google Shape;623;p45"/>
                <p:cNvSpPr/>
                <p:nvPr/>
              </p:nvSpPr>
              <p:spPr>
                <a:xfrm>
                  <a:off x="324036" y="2696006"/>
                  <a:ext cx="3567317" cy="215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64" h="65748" extrusionOk="0">
                      <a:moveTo>
                        <a:pt x="80801" y="0"/>
                      </a:moveTo>
                      <a:cubicBezTo>
                        <a:pt x="75047" y="0"/>
                        <a:pt x="68755" y="1919"/>
                        <a:pt x="61905" y="6300"/>
                      </a:cubicBezTo>
                      <a:cubicBezTo>
                        <a:pt x="57465" y="9136"/>
                        <a:pt x="53250" y="10026"/>
                        <a:pt x="49158" y="10026"/>
                      </a:cubicBezTo>
                      <a:cubicBezTo>
                        <a:pt x="42250" y="10026"/>
                        <a:pt x="35689" y="7489"/>
                        <a:pt x="28975" y="7489"/>
                      </a:cubicBezTo>
                      <a:cubicBezTo>
                        <a:pt x="25535" y="7489"/>
                        <a:pt x="22054" y="8155"/>
                        <a:pt x="18466" y="10170"/>
                      </a:cubicBezTo>
                      <a:cubicBezTo>
                        <a:pt x="0" y="20532"/>
                        <a:pt x="24672" y="64976"/>
                        <a:pt x="24672" y="64976"/>
                      </a:cubicBezTo>
                      <a:lnTo>
                        <a:pt x="118260" y="65748"/>
                      </a:lnTo>
                      <a:cubicBezTo>
                        <a:pt x="118260" y="65748"/>
                        <a:pt x="131964" y="62391"/>
                        <a:pt x="125501" y="47653"/>
                      </a:cubicBezTo>
                      <a:cubicBezTo>
                        <a:pt x="121352" y="38191"/>
                        <a:pt x="116968" y="30336"/>
                        <a:pt x="108692" y="18189"/>
                      </a:cubicBezTo>
                      <a:cubicBezTo>
                        <a:pt x="101383" y="7447"/>
                        <a:pt x="92136" y="0"/>
                        <a:pt x="8080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532850" y="4540125"/>
                  <a:ext cx="331525" cy="4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1" h="1783" extrusionOk="0">
                      <a:moveTo>
                        <a:pt x="11731" y="0"/>
                      </a:moveTo>
                      <a:cubicBezTo>
                        <a:pt x="11647" y="0"/>
                        <a:pt x="11562" y="4"/>
                        <a:pt x="11475" y="11"/>
                      </a:cubicBezTo>
                      <a:lnTo>
                        <a:pt x="271" y="1025"/>
                      </a:lnTo>
                      <a:cubicBezTo>
                        <a:pt x="114" y="1040"/>
                        <a:pt x="0" y="1218"/>
                        <a:pt x="7" y="1418"/>
                      </a:cubicBezTo>
                      <a:cubicBezTo>
                        <a:pt x="14" y="1618"/>
                        <a:pt x="150" y="1782"/>
                        <a:pt x="314" y="1782"/>
                      </a:cubicBezTo>
                      <a:lnTo>
                        <a:pt x="11561" y="1761"/>
                      </a:lnTo>
                      <a:cubicBezTo>
                        <a:pt x="12468" y="1761"/>
                        <a:pt x="13261" y="1333"/>
                        <a:pt x="13232" y="797"/>
                      </a:cubicBezTo>
                      <a:cubicBezTo>
                        <a:pt x="13219" y="331"/>
                        <a:pt x="12539" y="0"/>
                        <a:pt x="117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75825" y="4375800"/>
                  <a:ext cx="409200" cy="17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8" h="6815" extrusionOk="0">
                      <a:moveTo>
                        <a:pt x="4799" y="1"/>
                      </a:moveTo>
                      <a:lnTo>
                        <a:pt x="0" y="5549"/>
                      </a:lnTo>
                      <a:cubicBezTo>
                        <a:pt x="4227" y="6611"/>
                        <a:pt x="9697" y="6814"/>
                        <a:pt x="12815" y="6814"/>
                      </a:cubicBezTo>
                      <a:cubicBezTo>
                        <a:pt x="14249" y="6814"/>
                        <a:pt x="15185" y="6771"/>
                        <a:pt x="15275" y="6749"/>
                      </a:cubicBezTo>
                      <a:cubicBezTo>
                        <a:pt x="15653" y="6649"/>
                        <a:pt x="16367" y="4528"/>
                        <a:pt x="16367" y="4528"/>
                      </a:cubicBezTo>
                      <a:cubicBezTo>
                        <a:pt x="16367" y="4528"/>
                        <a:pt x="8248" y="1786"/>
                        <a:pt x="4799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412525" y="4451600"/>
                  <a:ext cx="317775" cy="1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1" h="4865" extrusionOk="0">
                      <a:moveTo>
                        <a:pt x="6218" y="1"/>
                      </a:moveTo>
                      <a:cubicBezTo>
                        <a:pt x="5555" y="1"/>
                        <a:pt x="3438" y="777"/>
                        <a:pt x="1650" y="777"/>
                      </a:cubicBezTo>
                      <a:cubicBezTo>
                        <a:pt x="1264" y="777"/>
                        <a:pt x="894" y="741"/>
                        <a:pt x="557" y="653"/>
                      </a:cubicBezTo>
                      <a:lnTo>
                        <a:pt x="0" y="3060"/>
                      </a:lnTo>
                      <a:cubicBezTo>
                        <a:pt x="0" y="3060"/>
                        <a:pt x="2254" y="4005"/>
                        <a:pt x="4544" y="4005"/>
                      </a:cubicBezTo>
                      <a:cubicBezTo>
                        <a:pt x="4983" y="4005"/>
                        <a:pt x="5423" y="3971"/>
                        <a:pt x="5848" y="3888"/>
                      </a:cubicBezTo>
                      <a:cubicBezTo>
                        <a:pt x="8343" y="3397"/>
                        <a:pt x="8634" y="2976"/>
                        <a:pt x="8928" y="2976"/>
                      </a:cubicBezTo>
                      <a:cubicBezTo>
                        <a:pt x="8946" y="2976"/>
                        <a:pt x="8965" y="2978"/>
                        <a:pt x="8983" y="2981"/>
                      </a:cubicBezTo>
                      <a:cubicBezTo>
                        <a:pt x="9288" y="3043"/>
                        <a:pt x="11795" y="4865"/>
                        <a:pt x="12285" y="4865"/>
                      </a:cubicBezTo>
                      <a:cubicBezTo>
                        <a:pt x="12301" y="4865"/>
                        <a:pt x="12314" y="4863"/>
                        <a:pt x="12325" y="4859"/>
                      </a:cubicBezTo>
                      <a:cubicBezTo>
                        <a:pt x="12711" y="4731"/>
                        <a:pt x="10604" y="2724"/>
                        <a:pt x="10004" y="2081"/>
                      </a:cubicBezTo>
                      <a:cubicBezTo>
                        <a:pt x="9412" y="1432"/>
                        <a:pt x="6927" y="139"/>
                        <a:pt x="6327" y="11"/>
                      </a:cubicBezTo>
                      <a:cubicBezTo>
                        <a:pt x="6297" y="4"/>
                        <a:pt x="6260" y="1"/>
                        <a:pt x="6218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506050" y="4501650"/>
                  <a:ext cx="1930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1" h="2472" extrusionOk="0">
                      <a:moveTo>
                        <a:pt x="3324" y="1"/>
                      </a:moveTo>
                      <a:cubicBezTo>
                        <a:pt x="2623" y="1"/>
                        <a:pt x="1" y="658"/>
                        <a:pt x="1" y="658"/>
                      </a:cubicBezTo>
                      <a:cubicBezTo>
                        <a:pt x="1" y="658"/>
                        <a:pt x="2857" y="1886"/>
                        <a:pt x="3457" y="1893"/>
                      </a:cubicBezTo>
                      <a:cubicBezTo>
                        <a:pt x="4043" y="1893"/>
                        <a:pt x="6213" y="2015"/>
                        <a:pt x="7720" y="2472"/>
                      </a:cubicBezTo>
                      <a:cubicBezTo>
                        <a:pt x="6135" y="658"/>
                        <a:pt x="3828" y="144"/>
                        <a:pt x="3457" y="15"/>
                      </a:cubicBezTo>
                      <a:cubicBezTo>
                        <a:pt x="3428" y="5"/>
                        <a:pt x="3383" y="1"/>
                        <a:pt x="3324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397875" y="4485775"/>
                  <a:ext cx="261900" cy="8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6" h="3391" extrusionOk="0">
                      <a:moveTo>
                        <a:pt x="5056" y="0"/>
                      </a:moveTo>
                      <a:lnTo>
                        <a:pt x="1" y="1221"/>
                      </a:lnTo>
                      <a:cubicBezTo>
                        <a:pt x="1" y="1221"/>
                        <a:pt x="415" y="2614"/>
                        <a:pt x="2293" y="3199"/>
                      </a:cubicBezTo>
                      <a:cubicBezTo>
                        <a:pt x="2746" y="3340"/>
                        <a:pt x="3184" y="3391"/>
                        <a:pt x="3621" y="3391"/>
                      </a:cubicBezTo>
                      <a:cubicBezTo>
                        <a:pt x="4813" y="3391"/>
                        <a:pt x="5994" y="3009"/>
                        <a:pt x="7441" y="3009"/>
                      </a:cubicBezTo>
                      <a:cubicBezTo>
                        <a:pt x="7652" y="3009"/>
                        <a:pt x="7868" y="3017"/>
                        <a:pt x="8091" y="3035"/>
                      </a:cubicBezTo>
                      <a:cubicBezTo>
                        <a:pt x="8543" y="3074"/>
                        <a:pt x="9193" y="3153"/>
                        <a:pt x="9672" y="3153"/>
                      </a:cubicBezTo>
                      <a:cubicBezTo>
                        <a:pt x="10162" y="3153"/>
                        <a:pt x="10475" y="3071"/>
                        <a:pt x="10219" y="2778"/>
                      </a:cubicBezTo>
                      <a:cubicBezTo>
                        <a:pt x="9705" y="2200"/>
                        <a:pt x="6370" y="1678"/>
                        <a:pt x="5056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1597550" y="3734000"/>
                  <a:ext cx="660575" cy="88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3" h="35278" extrusionOk="0">
                      <a:moveTo>
                        <a:pt x="14266" y="1"/>
                      </a:moveTo>
                      <a:cubicBezTo>
                        <a:pt x="13203" y="1"/>
                        <a:pt x="12426" y="244"/>
                        <a:pt x="12426" y="244"/>
                      </a:cubicBezTo>
                      <a:cubicBezTo>
                        <a:pt x="6492" y="3157"/>
                        <a:pt x="3778" y="5293"/>
                        <a:pt x="1936" y="13240"/>
                      </a:cubicBezTo>
                      <a:cubicBezTo>
                        <a:pt x="101" y="21188"/>
                        <a:pt x="1" y="28750"/>
                        <a:pt x="965" y="34377"/>
                      </a:cubicBezTo>
                      <a:cubicBezTo>
                        <a:pt x="7556" y="34563"/>
                        <a:pt x="26422" y="35277"/>
                        <a:pt x="26422" y="35277"/>
                      </a:cubicBezTo>
                      <a:cubicBezTo>
                        <a:pt x="26422" y="35277"/>
                        <a:pt x="26065" y="23730"/>
                        <a:pt x="24137" y="14590"/>
                      </a:cubicBezTo>
                      <a:cubicBezTo>
                        <a:pt x="22302" y="5871"/>
                        <a:pt x="19674" y="2472"/>
                        <a:pt x="17453" y="929"/>
                      </a:cubicBezTo>
                      <a:cubicBezTo>
                        <a:pt x="16395" y="195"/>
                        <a:pt x="15216" y="1"/>
                        <a:pt x="142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1605775" y="3839525"/>
                  <a:ext cx="602525" cy="7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1" h="30379" extrusionOk="0">
                      <a:moveTo>
                        <a:pt x="8484" y="0"/>
                      </a:moveTo>
                      <a:lnTo>
                        <a:pt x="1986" y="12126"/>
                      </a:lnTo>
                      <a:lnTo>
                        <a:pt x="22" y="22209"/>
                      </a:lnTo>
                      <a:cubicBezTo>
                        <a:pt x="0" y="25115"/>
                        <a:pt x="229" y="27807"/>
                        <a:pt x="629" y="30163"/>
                      </a:cubicBezTo>
                      <a:cubicBezTo>
                        <a:pt x="649" y="30287"/>
                        <a:pt x="763" y="30378"/>
                        <a:pt x="893" y="30378"/>
                      </a:cubicBezTo>
                      <a:cubicBezTo>
                        <a:pt x="897" y="30378"/>
                        <a:pt x="902" y="30378"/>
                        <a:pt x="907" y="30378"/>
                      </a:cubicBezTo>
                      <a:cubicBezTo>
                        <a:pt x="6270" y="29906"/>
                        <a:pt x="6563" y="27571"/>
                        <a:pt x="23694" y="24993"/>
                      </a:cubicBezTo>
                      <a:cubicBezTo>
                        <a:pt x="24101" y="24915"/>
                        <a:pt x="14975" y="24522"/>
                        <a:pt x="13525" y="23073"/>
                      </a:cubicBezTo>
                      <a:cubicBezTo>
                        <a:pt x="11404" y="20937"/>
                        <a:pt x="11976" y="6499"/>
                        <a:pt x="84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1875150" y="3733425"/>
                  <a:ext cx="194100" cy="1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4" h="7112" extrusionOk="0">
                      <a:moveTo>
                        <a:pt x="1706" y="1"/>
                      </a:moveTo>
                      <a:cubicBezTo>
                        <a:pt x="1452" y="1"/>
                        <a:pt x="857" y="27"/>
                        <a:pt x="751" y="267"/>
                      </a:cubicBezTo>
                      <a:cubicBezTo>
                        <a:pt x="1" y="2016"/>
                        <a:pt x="1529" y="4316"/>
                        <a:pt x="3936" y="6130"/>
                      </a:cubicBezTo>
                      <a:cubicBezTo>
                        <a:pt x="4868" y="6830"/>
                        <a:pt x="5658" y="7112"/>
                        <a:pt x="6270" y="7112"/>
                      </a:cubicBezTo>
                      <a:cubicBezTo>
                        <a:pt x="7242" y="7112"/>
                        <a:pt x="7764" y="6399"/>
                        <a:pt x="7685" y="5523"/>
                      </a:cubicBezTo>
                      <a:cubicBezTo>
                        <a:pt x="7563" y="4094"/>
                        <a:pt x="7428" y="2595"/>
                        <a:pt x="6863" y="1681"/>
                      </a:cubicBezTo>
                      <a:cubicBezTo>
                        <a:pt x="6306" y="781"/>
                        <a:pt x="1822" y="3"/>
                        <a:pt x="1822" y="3"/>
                      </a:cubicBezTo>
                      <a:cubicBezTo>
                        <a:pt x="1822" y="3"/>
                        <a:pt x="1777" y="1"/>
                        <a:pt x="17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1902475" y="3520150"/>
                  <a:ext cx="200325" cy="36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" h="14652" extrusionOk="0">
                      <a:moveTo>
                        <a:pt x="2521" y="0"/>
                      </a:moveTo>
                      <a:lnTo>
                        <a:pt x="222" y="8798"/>
                      </a:lnTo>
                      <a:cubicBezTo>
                        <a:pt x="1" y="9383"/>
                        <a:pt x="58" y="10048"/>
                        <a:pt x="393" y="10583"/>
                      </a:cubicBezTo>
                      <a:cubicBezTo>
                        <a:pt x="1272" y="12006"/>
                        <a:pt x="3103" y="14651"/>
                        <a:pt x="4518" y="14651"/>
                      </a:cubicBezTo>
                      <a:cubicBezTo>
                        <a:pt x="4609" y="14651"/>
                        <a:pt x="4698" y="14641"/>
                        <a:pt x="4785" y="14618"/>
                      </a:cubicBezTo>
                      <a:cubicBezTo>
                        <a:pt x="6720" y="14096"/>
                        <a:pt x="5428" y="10483"/>
                        <a:pt x="5428" y="10483"/>
                      </a:cubicBezTo>
                      <a:lnTo>
                        <a:pt x="8013" y="1371"/>
                      </a:lnTo>
                      <a:lnTo>
                        <a:pt x="2521" y="0"/>
                      </a:ln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1979250" y="3510500"/>
                  <a:ext cx="106225" cy="3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9" h="13419" extrusionOk="0">
                      <a:moveTo>
                        <a:pt x="686" y="1"/>
                      </a:moveTo>
                      <a:lnTo>
                        <a:pt x="0" y="1800"/>
                      </a:lnTo>
                      <a:cubicBezTo>
                        <a:pt x="307" y="9441"/>
                        <a:pt x="1278" y="12554"/>
                        <a:pt x="2785" y="13418"/>
                      </a:cubicBezTo>
                      <a:cubicBezTo>
                        <a:pt x="2864" y="12240"/>
                        <a:pt x="2371" y="10855"/>
                        <a:pt x="2371" y="10855"/>
                      </a:cubicBezTo>
                      <a:lnTo>
                        <a:pt x="4249" y="4071"/>
                      </a:lnTo>
                      <a:lnTo>
                        <a:pt x="2978" y="929"/>
                      </a:lnTo>
                      <a:lnTo>
                        <a:pt x="686" y="1"/>
                      </a:ln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1970675" y="3446275"/>
                  <a:ext cx="253700" cy="3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8" h="12287" extrusionOk="0">
                      <a:moveTo>
                        <a:pt x="7650" y="1"/>
                      </a:moveTo>
                      <a:cubicBezTo>
                        <a:pt x="5374" y="1"/>
                        <a:pt x="895" y="3460"/>
                        <a:pt x="457" y="6369"/>
                      </a:cubicBezTo>
                      <a:cubicBezTo>
                        <a:pt x="0" y="9404"/>
                        <a:pt x="3721" y="11939"/>
                        <a:pt x="5892" y="12260"/>
                      </a:cubicBezTo>
                      <a:cubicBezTo>
                        <a:pt x="6014" y="12278"/>
                        <a:pt x="6133" y="12287"/>
                        <a:pt x="6249" y="12287"/>
                      </a:cubicBezTo>
                      <a:cubicBezTo>
                        <a:pt x="8195" y="12287"/>
                        <a:pt x="9280" y="9811"/>
                        <a:pt x="9705" y="6947"/>
                      </a:cubicBezTo>
                      <a:cubicBezTo>
                        <a:pt x="10148" y="3912"/>
                        <a:pt x="10098" y="342"/>
                        <a:pt x="7934" y="21"/>
                      </a:cubicBezTo>
                      <a:cubicBezTo>
                        <a:pt x="7844" y="7"/>
                        <a:pt x="7749" y="1"/>
                        <a:pt x="7650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1448125" y="3884900"/>
                  <a:ext cx="570775" cy="6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1" h="24551" extrusionOk="0">
                      <a:moveTo>
                        <a:pt x="12074" y="0"/>
                      </a:moveTo>
                      <a:cubicBezTo>
                        <a:pt x="11622" y="0"/>
                        <a:pt x="11235" y="78"/>
                        <a:pt x="11091" y="256"/>
                      </a:cubicBezTo>
                      <a:cubicBezTo>
                        <a:pt x="6756" y="5783"/>
                        <a:pt x="1" y="20686"/>
                        <a:pt x="1515" y="23386"/>
                      </a:cubicBezTo>
                      <a:cubicBezTo>
                        <a:pt x="1994" y="24239"/>
                        <a:pt x="3763" y="24551"/>
                        <a:pt x="6084" y="24551"/>
                      </a:cubicBezTo>
                      <a:cubicBezTo>
                        <a:pt x="12206" y="24551"/>
                        <a:pt x="22170" y="22387"/>
                        <a:pt x="22445" y="22314"/>
                      </a:cubicBezTo>
                      <a:cubicBezTo>
                        <a:pt x="22830" y="22214"/>
                        <a:pt x="21766" y="19308"/>
                        <a:pt x="21766" y="19308"/>
                      </a:cubicBezTo>
                      <a:cubicBezTo>
                        <a:pt x="21766" y="19308"/>
                        <a:pt x="21138" y="19320"/>
                        <a:pt x="20161" y="19320"/>
                      </a:cubicBezTo>
                      <a:cubicBezTo>
                        <a:pt x="17142" y="19320"/>
                        <a:pt x="10801" y="19210"/>
                        <a:pt x="9463" y="18308"/>
                      </a:cubicBezTo>
                      <a:cubicBezTo>
                        <a:pt x="14975" y="7940"/>
                        <a:pt x="12805" y="6026"/>
                        <a:pt x="14119" y="799"/>
                      </a:cubicBezTo>
                      <a:cubicBezTo>
                        <a:pt x="14234" y="336"/>
                        <a:pt x="13015" y="0"/>
                        <a:pt x="1207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1536875" y="3823250"/>
                  <a:ext cx="353325" cy="45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3" h="18047" extrusionOk="0">
                      <a:moveTo>
                        <a:pt x="10251" y="1"/>
                      </a:moveTo>
                      <a:cubicBezTo>
                        <a:pt x="10008" y="1"/>
                        <a:pt x="9756" y="56"/>
                        <a:pt x="9497" y="173"/>
                      </a:cubicBezTo>
                      <a:cubicBezTo>
                        <a:pt x="4934" y="2215"/>
                        <a:pt x="0" y="15490"/>
                        <a:pt x="0" y="15490"/>
                      </a:cubicBezTo>
                      <a:cubicBezTo>
                        <a:pt x="0" y="15490"/>
                        <a:pt x="1164" y="15783"/>
                        <a:pt x="4949" y="17040"/>
                      </a:cubicBezTo>
                      <a:cubicBezTo>
                        <a:pt x="6520" y="17568"/>
                        <a:pt x="8041" y="18047"/>
                        <a:pt x="8041" y="18047"/>
                      </a:cubicBezTo>
                      <a:cubicBezTo>
                        <a:pt x="8041" y="18047"/>
                        <a:pt x="11661" y="13355"/>
                        <a:pt x="12804" y="9670"/>
                      </a:cubicBezTo>
                      <a:cubicBezTo>
                        <a:pt x="14133" y="5365"/>
                        <a:pt x="12642" y="1"/>
                        <a:pt x="1025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1549000" y="4153900"/>
                  <a:ext cx="219800" cy="10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2" h="4064" extrusionOk="0">
                      <a:moveTo>
                        <a:pt x="408" y="0"/>
                      </a:moveTo>
                      <a:cubicBezTo>
                        <a:pt x="258" y="379"/>
                        <a:pt x="122" y="715"/>
                        <a:pt x="1" y="1014"/>
                      </a:cubicBezTo>
                      <a:cubicBezTo>
                        <a:pt x="4264" y="1564"/>
                        <a:pt x="6806" y="3050"/>
                        <a:pt x="8106" y="4064"/>
                      </a:cubicBezTo>
                      <a:cubicBezTo>
                        <a:pt x="8298" y="3799"/>
                        <a:pt x="8527" y="3457"/>
                        <a:pt x="8791" y="3071"/>
                      </a:cubicBezTo>
                      <a:cubicBezTo>
                        <a:pt x="7891" y="2236"/>
                        <a:pt x="5942" y="736"/>
                        <a:pt x="3100" y="336"/>
                      </a:cubicBezTo>
                      <a:cubicBezTo>
                        <a:pt x="1950" y="172"/>
                        <a:pt x="1079" y="65"/>
                        <a:pt x="4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1568100" y="4121400"/>
                  <a:ext cx="220500" cy="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0" h="3615" extrusionOk="0">
                      <a:moveTo>
                        <a:pt x="215" y="1"/>
                      </a:moveTo>
                      <a:cubicBezTo>
                        <a:pt x="143" y="172"/>
                        <a:pt x="72" y="329"/>
                        <a:pt x="1" y="479"/>
                      </a:cubicBezTo>
                      <a:cubicBezTo>
                        <a:pt x="147" y="473"/>
                        <a:pt x="292" y="471"/>
                        <a:pt x="438" y="471"/>
                      </a:cubicBezTo>
                      <a:cubicBezTo>
                        <a:pt x="4025" y="471"/>
                        <a:pt x="7377" y="2200"/>
                        <a:pt x="8248" y="3264"/>
                      </a:cubicBezTo>
                      <a:cubicBezTo>
                        <a:pt x="8356" y="3400"/>
                        <a:pt x="8448" y="3514"/>
                        <a:pt x="8534" y="3614"/>
                      </a:cubicBezTo>
                      <a:cubicBezTo>
                        <a:pt x="8634" y="3471"/>
                        <a:pt x="8720" y="3321"/>
                        <a:pt x="8820" y="3171"/>
                      </a:cubicBezTo>
                      <a:cubicBezTo>
                        <a:pt x="8206" y="2564"/>
                        <a:pt x="7113" y="1586"/>
                        <a:pt x="6006" y="1108"/>
                      </a:cubicBezTo>
                      <a:cubicBezTo>
                        <a:pt x="3750" y="137"/>
                        <a:pt x="508" y="8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2064225" y="4239600"/>
                  <a:ext cx="156575" cy="2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8927" extrusionOk="0">
                      <a:moveTo>
                        <a:pt x="0" y="0"/>
                      </a:moveTo>
                      <a:lnTo>
                        <a:pt x="714" y="8926"/>
                      </a:lnTo>
                      <a:lnTo>
                        <a:pt x="5492" y="8926"/>
                      </a:ln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1928550" y="4294450"/>
                  <a:ext cx="288500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0" h="6254" extrusionOk="0">
                      <a:moveTo>
                        <a:pt x="10854" y="0"/>
                      </a:moveTo>
                      <a:cubicBezTo>
                        <a:pt x="9680" y="0"/>
                        <a:pt x="6802" y="656"/>
                        <a:pt x="6206" y="998"/>
                      </a:cubicBezTo>
                      <a:cubicBezTo>
                        <a:pt x="5463" y="1412"/>
                        <a:pt x="3292" y="2933"/>
                        <a:pt x="1971" y="2969"/>
                      </a:cubicBezTo>
                      <a:lnTo>
                        <a:pt x="0" y="5040"/>
                      </a:lnTo>
                      <a:cubicBezTo>
                        <a:pt x="0" y="5040"/>
                        <a:pt x="2257" y="5747"/>
                        <a:pt x="3228" y="5940"/>
                      </a:cubicBezTo>
                      <a:cubicBezTo>
                        <a:pt x="3788" y="6056"/>
                        <a:pt x="4789" y="6254"/>
                        <a:pt x="5776" y="6254"/>
                      </a:cubicBezTo>
                      <a:cubicBezTo>
                        <a:pt x="6488" y="6254"/>
                        <a:pt x="7193" y="6151"/>
                        <a:pt x="7719" y="5840"/>
                      </a:cubicBezTo>
                      <a:cubicBezTo>
                        <a:pt x="8976" y="5104"/>
                        <a:pt x="9976" y="4547"/>
                        <a:pt x="9976" y="4547"/>
                      </a:cubicBezTo>
                      <a:lnTo>
                        <a:pt x="11211" y="5647"/>
                      </a:lnTo>
                      <a:cubicBezTo>
                        <a:pt x="11211" y="5647"/>
                        <a:pt x="11533" y="4483"/>
                        <a:pt x="11468" y="3676"/>
                      </a:cubicBezTo>
                      <a:cubicBezTo>
                        <a:pt x="11404" y="2869"/>
                        <a:pt x="10597" y="1641"/>
                        <a:pt x="10597" y="1641"/>
                      </a:cubicBezTo>
                      <a:lnTo>
                        <a:pt x="7819" y="1512"/>
                      </a:lnTo>
                      <a:cubicBezTo>
                        <a:pt x="7819" y="1512"/>
                        <a:pt x="11540" y="577"/>
                        <a:pt x="11347" y="120"/>
                      </a:cubicBezTo>
                      <a:cubicBezTo>
                        <a:pt x="11309" y="36"/>
                        <a:pt x="11128" y="0"/>
                        <a:pt x="1085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1544725" y="4306525"/>
                  <a:ext cx="158725" cy="5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9" h="2065" extrusionOk="0">
                      <a:moveTo>
                        <a:pt x="5601" y="1446"/>
                      </a:moveTo>
                      <a:cubicBezTo>
                        <a:pt x="5600" y="1448"/>
                        <a:pt x="5599" y="1449"/>
                        <a:pt x="5599" y="1451"/>
                      </a:cubicBezTo>
                      <a:cubicBezTo>
                        <a:pt x="5606" y="1456"/>
                        <a:pt x="5612" y="1458"/>
                        <a:pt x="5613" y="1458"/>
                      </a:cubicBezTo>
                      <a:cubicBezTo>
                        <a:pt x="5616" y="1458"/>
                        <a:pt x="5612" y="1454"/>
                        <a:pt x="5601" y="1446"/>
                      </a:cubicBezTo>
                      <a:close/>
                      <a:moveTo>
                        <a:pt x="6348" y="1"/>
                      </a:moveTo>
                      <a:lnTo>
                        <a:pt x="6348" y="1"/>
                      </a:lnTo>
                      <a:cubicBezTo>
                        <a:pt x="5213" y="58"/>
                        <a:pt x="2335" y="358"/>
                        <a:pt x="0" y="2065"/>
                      </a:cubicBezTo>
                      <a:cubicBezTo>
                        <a:pt x="0" y="2065"/>
                        <a:pt x="1697" y="1080"/>
                        <a:pt x="3591" y="1080"/>
                      </a:cubicBezTo>
                      <a:cubicBezTo>
                        <a:pt x="3825" y="1080"/>
                        <a:pt x="4062" y="1095"/>
                        <a:pt x="4299" y="1129"/>
                      </a:cubicBezTo>
                      <a:cubicBezTo>
                        <a:pt x="5232" y="1259"/>
                        <a:pt x="5538" y="1404"/>
                        <a:pt x="5601" y="1446"/>
                      </a:cubicBezTo>
                      <a:lnTo>
                        <a:pt x="5601" y="1446"/>
                      </a:lnTo>
                      <a:cubicBezTo>
                        <a:pt x="5864" y="948"/>
                        <a:pt x="6113" y="464"/>
                        <a:pt x="6348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3046450" y="3977525"/>
                  <a:ext cx="231025" cy="6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24565" extrusionOk="0">
                      <a:moveTo>
                        <a:pt x="7598" y="0"/>
                      </a:moveTo>
                      <a:lnTo>
                        <a:pt x="7598" y="7"/>
                      </a:lnTo>
                      <a:lnTo>
                        <a:pt x="7598" y="22008"/>
                      </a:lnTo>
                      <a:cubicBezTo>
                        <a:pt x="7598" y="22744"/>
                        <a:pt x="6913" y="23330"/>
                        <a:pt x="6056" y="23330"/>
                      </a:cubicBezTo>
                      <a:lnTo>
                        <a:pt x="1429" y="23330"/>
                      </a:lnTo>
                      <a:cubicBezTo>
                        <a:pt x="643" y="23330"/>
                        <a:pt x="0" y="23886"/>
                        <a:pt x="0" y="24565"/>
                      </a:cubicBezTo>
                      <a:lnTo>
                        <a:pt x="6656" y="24565"/>
                      </a:lnTo>
                      <a:cubicBezTo>
                        <a:pt x="8084" y="24565"/>
                        <a:pt x="9241" y="23565"/>
                        <a:pt x="9241" y="22330"/>
                      </a:cubicBezTo>
                      <a:lnTo>
                        <a:pt x="92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113575" y="3848225"/>
                  <a:ext cx="211400" cy="6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6" h="24041" extrusionOk="0">
                      <a:moveTo>
                        <a:pt x="6747" y="0"/>
                      </a:moveTo>
                      <a:cubicBezTo>
                        <a:pt x="6331" y="0"/>
                        <a:pt x="5956" y="242"/>
                        <a:pt x="5863" y="609"/>
                      </a:cubicBezTo>
                      <a:lnTo>
                        <a:pt x="115" y="22953"/>
                      </a:lnTo>
                      <a:cubicBezTo>
                        <a:pt x="0" y="23367"/>
                        <a:pt x="315" y="23789"/>
                        <a:pt x="800" y="23881"/>
                      </a:cubicBezTo>
                      <a:lnTo>
                        <a:pt x="1529" y="24024"/>
                      </a:lnTo>
                      <a:cubicBezTo>
                        <a:pt x="1591" y="24035"/>
                        <a:pt x="1654" y="24041"/>
                        <a:pt x="1716" y="24041"/>
                      </a:cubicBezTo>
                      <a:cubicBezTo>
                        <a:pt x="2135" y="24041"/>
                        <a:pt x="2519" y="23798"/>
                        <a:pt x="2600" y="23431"/>
                      </a:cubicBezTo>
                      <a:lnTo>
                        <a:pt x="8348" y="1088"/>
                      </a:lnTo>
                      <a:cubicBezTo>
                        <a:pt x="8455" y="674"/>
                        <a:pt x="8148" y="252"/>
                        <a:pt x="7663" y="159"/>
                      </a:cubicBezTo>
                      <a:lnTo>
                        <a:pt x="6934" y="17"/>
                      </a:lnTo>
                      <a:cubicBezTo>
                        <a:pt x="6871" y="6"/>
                        <a:pt x="6809" y="0"/>
                        <a:pt x="67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139275" y="3852550"/>
                  <a:ext cx="186575" cy="5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3" h="23901" extrusionOk="0">
                      <a:moveTo>
                        <a:pt x="6613" y="1"/>
                      </a:moveTo>
                      <a:cubicBezTo>
                        <a:pt x="6291" y="1"/>
                        <a:pt x="6002" y="194"/>
                        <a:pt x="5928" y="472"/>
                      </a:cubicBezTo>
                      <a:lnTo>
                        <a:pt x="93" y="23151"/>
                      </a:lnTo>
                      <a:cubicBezTo>
                        <a:pt x="1" y="23473"/>
                        <a:pt x="243" y="23794"/>
                        <a:pt x="622" y="23865"/>
                      </a:cubicBezTo>
                      <a:lnTo>
                        <a:pt x="708" y="23887"/>
                      </a:lnTo>
                      <a:cubicBezTo>
                        <a:pt x="756" y="23896"/>
                        <a:pt x="805" y="23901"/>
                        <a:pt x="853" y="23901"/>
                      </a:cubicBezTo>
                      <a:cubicBezTo>
                        <a:pt x="1168" y="23901"/>
                        <a:pt x="1462" y="23708"/>
                        <a:pt x="1536" y="23430"/>
                      </a:cubicBezTo>
                      <a:lnTo>
                        <a:pt x="7377" y="750"/>
                      </a:lnTo>
                      <a:cubicBezTo>
                        <a:pt x="7463" y="429"/>
                        <a:pt x="7227" y="108"/>
                        <a:pt x="6849" y="36"/>
                      </a:cubicBezTo>
                      <a:lnTo>
                        <a:pt x="6763" y="15"/>
                      </a:lnTo>
                      <a:cubicBezTo>
                        <a:pt x="6713" y="5"/>
                        <a:pt x="6662" y="1"/>
                        <a:pt x="661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1049325" y="4582000"/>
                  <a:ext cx="251092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37" h="1657" extrusionOk="0">
                      <a:moveTo>
                        <a:pt x="829" y="0"/>
                      </a:moveTo>
                      <a:cubicBezTo>
                        <a:pt x="372" y="0"/>
                        <a:pt x="0" y="372"/>
                        <a:pt x="0" y="829"/>
                      </a:cubicBezTo>
                      <a:cubicBezTo>
                        <a:pt x="0" y="1293"/>
                        <a:pt x="372" y="1657"/>
                        <a:pt x="829" y="1657"/>
                      </a:cubicBezTo>
                      <a:lnTo>
                        <a:pt x="99616" y="1657"/>
                      </a:lnTo>
                      <a:cubicBezTo>
                        <a:pt x="100073" y="1657"/>
                        <a:pt x="100437" y="1286"/>
                        <a:pt x="100437" y="829"/>
                      </a:cubicBezTo>
                      <a:cubicBezTo>
                        <a:pt x="100437" y="372"/>
                        <a:pt x="100058" y="0"/>
                        <a:pt x="996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1878725" y="3425525"/>
                  <a:ext cx="253525" cy="2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10970" extrusionOk="0">
                      <a:moveTo>
                        <a:pt x="4471" y="1"/>
                      </a:moveTo>
                      <a:cubicBezTo>
                        <a:pt x="1" y="2779"/>
                        <a:pt x="2829" y="5778"/>
                        <a:pt x="1643" y="10941"/>
                      </a:cubicBezTo>
                      <a:cubicBezTo>
                        <a:pt x="1700" y="10960"/>
                        <a:pt x="1757" y="10969"/>
                        <a:pt x="1815" y="10969"/>
                      </a:cubicBezTo>
                      <a:cubicBezTo>
                        <a:pt x="2500" y="10969"/>
                        <a:pt x="3211" y="9661"/>
                        <a:pt x="3678" y="8620"/>
                      </a:cubicBezTo>
                      <a:cubicBezTo>
                        <a:pt x="4178" y="7501"/>
                        <a:pt x="4629" y="5891"/>
                        <a:pt x="4806" y="5891"/>
                      </a:cubicBezTo>
                      <a:cubicBezTo>
                        <a:pt x="4809" y="5891"/>
                        <a:pt x="4811" y="5891"/>
                        <a:pt x="4814" y="5892"/>
                      </a:cubicBezTo>
                      <a:cubicBezTo>
                        <a:pt x="4978" y="5949"/>
                        <a:pt x="5271" y="8498"/>
                        <a:pt x="5271" y="8498"/>
                      </a:cubicBezTo>
                      <a:lnTo>
                        <a:pt x="5949" y="8841"/>
                      </a:lnTo>
                      <a:cubicBezTo>
                        <a:pt x="5949" y="8841"/>
                        <a:pt x="6906" y="7142"/>
                        <a:pt x="6856" y="6742"/>
                      </a:cubicBezTo>
                      <a:cubicBezTo>
                        <a:pt x="6806" y="6349"/>
                        <a:pt x="6006" y="4421"/>
                        <a:pt x="6970" y="3507"/>
                      </a:cubicBezTo>
                      <a:cubicBezTo>
                        <a:pt x="7087" y="3399"/>
                        <a:pt x="7270" y="3355"/>
                        <a:pt x="7492" y="3355"/>
                      </a:cubicBezTo>
                      <a:cubicBezTo>
                        <a:pt x="8456" y="3355"/>
                        <a:pt x="10141" y="4185"/>
                        <a:pt x="10141" y="4185"/>
                      </a:cubicBezTo>
                      <a:lnTo>
                        <a:pt x="7649" y="615"/>
                      </a:lnTo>
                      <a:lnTo>
                        <a:pt x="4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1884350" y="3358625"/>
                  <a:ext cx="355025" cy="18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1" h="7367" extrusionOk="0">
                      <a:moveTo>
                        <a:pt x="7726" y="0"/>
                      </a:moveTo>
                      <a:cubicBezTo>
                        <a:pt x="2764" y="0"/>
                        <a:pt x="0" y="5320"/>
                        <a:pt x="1760" y="5320"/>
                      </a:cubicBezTo>
                      <a:cubicBezTo>
                        <a:pt x="1927" y="5320"/>
                        <a:pt x="2133" y="5273"/>
                        <a:pt x="2382" y="5169"/>
                      </a:cubicBezTo>
                      <a:cubicBezTo>
                        <a:pt x="3520" y="4692"/>
                        <a:pt x="4540" y="3909"/>
                        <a:pt x="5590" y="3909"/>
                      </a:cubicBezTo>
                      <a:cubicBezTo>
                        <a:pt x="6253" y="3909"/>
                        <a:pt x="6928" y="4221"/>
                        <a:pt x="7652" y="5119"/>
                      </a:cubicBezTo>
                      <a:cubicBezTo>
                        <a:pt x="8757" y="6495"/>
                        <a:pt x="10594" y="7367"/>
                        <a:pt x="12018" y="7367"/>
                      </a:cubicBezTo>
                      <a:cubicBezTo>
                        <a:pt x="13107" y="7367"/>
                        <a:pt x="13955" y="6858"/>
                        <a:pt x="14050" y="5676"/>
                      </a:cubicBezTo>
                      <a:cubicBezTo>
                        <a:pt x="14200" y="3869"/>
                        <a:pt x="13779" y="1020"/>
                        <a:pt x="9066" y="127"/>
                      </a:cubicBezTo>
                      <a:cubicBezTo>
                        <a:pt x="8604" y="40"/>
                        <a:pt x="8157" y="0"/>
                        <a:pt x="77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1936750" y="3532300"/>
                  <a:ext cx="69475" cy="9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" h="3700" extrusionOk="0">
                      <a:moveTo>
                        <a:pt x="1185" y="1"/>
                      </a:moveTo>
                      <a:cubicBezTo>
                        <a:pt x="1135" y="1"/>
                        <a:pt x="1085" y="5"/>
                        <a:pt x="1036" y="14"/>
                      </a:cubicBezTo>
                      <a:cubicBezTo>
                        <a:pt x="379" y="143"/>
                        <a:pt x="1" y="1071"/>
                        <a:pt x="186" y="2078"/>
                      </a:cubicBezTo>
                      <a:cubicBezTo>
                        <a:pt x="364" y="3007"/>
                        <a:pt x="968" y="3699"/>
                        <a:pt x="1582" y="3699"/>
                      </a:cubicBezTo>
                      <a:cubicBezTo>
                        <a:pt x="1633" y="3699"/>
                        <a:pt x="1685" y="3695"/>
                        <a:pt x="1736" y="3685"/>
                      </a:cubicBezTo>
                      <a:cubicBezTo>
                        <a:pt x="2393" y="3563"/>
                        <a:pt x="2778" y="2642"/>
                        <a:pt x="2578" y="1621"/>
                      </a:cubicBezTo>
                      <a:cubicBezTo>
                        <a:pt x="2407" y="682"/>
                        <a:pt x="1800" y="1"/>
                        <a:pt x="1185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1025100" y="3781325"/>
                  <a:ext cx="189375" cy="64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25601" extrusionOk="0">
                      <a:moveTo>
                        <a:pt x="1221" y="2237"/>
                      </a:moveTo>
                      <a:cubicBezTo>
                        <a:pt x="939" y="2237"/>
                        <a:pt x="637" y="2361"/>
                        <a:pt x="298" y="2621"/>
                      </a:cubicBezTo>
                      <a:cubicBezTo>
                        <a:pt x="70" y="2795"/>
                        <a:pt x="1" y="2870"/>
                        <a:pt x="51" y="2870"/>
                      </a:cubicBezTo>
                      <a:cubicBezTo>
                        <a:pt x="145" y="2870"/>
                        <a:pt x="657" y="2608"/>
                        <a:pt x="1325" y="2243"/>
                      </a:cubicBezTo>
                      <a:lnTo>
                        <a:pt x="1325" y="2243"/>
                      </a:lnTo>
                      <a:cubicBezTo>
                        <a:pt x="1291" y="2239"/>
                        <a:pt x="1256" y="2237"/>
                        <a:pt x="1221" y="2237"/>
                      </a:cubicBezTo>
                      <a:close/>
                      <a:moveTo>
                        <a:pt x="5254" y="0"/>
                      </a:moveTo>
                      <a:cubicBezTo>
                        <a:pt x="5254" y="1"/>
                        <a:pt x="2870" y="1399"/>
                        <a:pt x="1325" y="2243"/>
                      </a:cubicBezTo>
                      <a:lnTo>
                        <a:pt x="1325" y="2243"/>
                      </a:lnTo>
                      <a:cubicBezTo>
                        <a:pt x="2364" y="2357"/>
                        <a:pt x="3151" y="4195"/>
                        <a:pt x="4568" y="7177"/>
                      </a:cubicBezTo>
                      <a:cubicBezTo>
                        <a:pt x="6411" y="11062"/>
                        <a:pt x="6218" y="25401"/>
                        <a:pt x="6218" y="25401"/>
                      </a:cubicBezTo>
                      <a:lnTo>
                        <a:pt x="7575" y="25600"/>
                      </a:lnTo>
                      <a:cubicBezTo>
                        <a:pt x="7575" y="25600"/>
                        <a:pt x="7289" y="11640"/>
                        <a:pt x="5639" y="7855"/>
                      </a:cubicBezTo>
                      <a:cubicBezTo>
                        <a:pt x="3997" y="4071"/>
                        <a:pt x="3019" y="2036"/>
                        <a:pt x="52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705850" y="3558375"/>
                  <a:ext cx="501475" cy="37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9" h="14978" extrusionOk="0">
                      <a:moveTo>
                        <a:pt x="5304" y="1"/>
                      </a:moveTo>
                      <a:cubicBezTo>
                        <a:pt x="3960" y="1"/>
                        <a:pt x="2838" y="244"/>
                        <a:pt x="2135" y="806"/>
                      </a:cubicBezTo>
                      <a:cubicBezTo>
                        <a:pt x="857" y="1813"/>
                        <a:pt x="0" y="2706"/>
                        <a:pt x="1286" y="5784"/>
                      </a:cubicBezTo>
                      <a:cubicBezTo>
                        <a:pt x="2014" y="6312"/>
                        <a:pt x="2964" y="6683"/>
                        <a:pt x="4070" y="6791"/>
                      </a:cubicBezTo>
                      <a:cubicBezTo>
                        <a:pt x="6977" y="7090"/>
                        <a:pt x="8334" y="7176"/>
                        <a:pt x="6298" y="8147"/>
                      </a:cubicBezTo>
                      <a:cubicBezTo>
                        <a:pt x="6001" y="8290"/>
                        <a:pt x="5645" y="8345"/>
                        <a:pt x="5255" y="8345"/>
                      </a:cubicBezTo>
                      <a:cubicBezTo>
                        <a:pt x="4336" y="8345"/>
                        <a:pt x="3231" y="8035"/>
                        <a:pt x="2278" y="7819"/>
                      </a:cubicBezTo>
                      <a:lnTo>
                        <a:pt x="2278" y="7819"/>
                      </a:lnTo>
                      <a:cubicBezTo>
                        <a:pt x="2714" y="8633"/>
                        <a:pt x="3256" y="9540"/>
                        <a:pt x="3906" y="10589"/>
                      </a:cubicBezTo>
                      <a:cubicBezTo>
                        <a:pt x="4328" y="11246"/>
                        <a:pt x="4785" y="11825"/>
                        <a:pt x="5277" y="12318"/>
                      </a:cubicBezTo>
                      <a:cubicBezTo>
                        <a:pt x="5745" y="12407"/>
                        <a:pt x="6184" y="12451"/>
                        <a:pt x="6560" y="12451"/>
                      </a:cubicBezTo>
                      <a:cubicBezTo>
                        <a:pt x="6936" y="12451"/>
                        <a:pt x="7248" y="12407"/>
                        <a:pt x="7462" y="12318"/>
                      </a:cubicBezTo>
                      <a:cubicBezTo>
                        <a:pt x="8589" y="11837"/>
                        <a:pt x="11189" y="10480"/>
                        <a:pt x="12537" y="10480"/>
                      </a:cubicBezTo>
                      <a:cubicBezTo>
                        <a:pt x="12812" y="10480"/>
                        <a:pt x="13035" y="10536"/>
                        <a:pt x="13182" y="10668"/>
                      </a:cubicBezTo>
                      <a:cubicBezTo>
                        <a:pt x="14039" y="11425"/>
                        <a:pt x="6720" y="11911"/>
                        <a:pt x="7227" y="13839"/>
                      </a:cubicBezTo>
                      <a:cubicBezTo>
                        <a:pt x="8621" y="14641"/>
                        <a:pt x="10093" y="14978"/>
                        <a:pt x="11410" y="14978"/>
                      </a:cubicBezTo>
                      <a:cubicBezTo>
                        <a:pt x="13446" y="14978"/>
                        <a:pt x="15112" y="14172"/>
                        <a:pt x="15546" y="13032"/>
                      </a:cubicBezTo>
                      <a:cubicBezTo>
                        <a:pt x="16503" y="10504"/>
                        <a:pt x="20059" y="9918"/>
                        <a:pt x="19245" y="6284"/>
                      </a:cubicBezTo>
                      <a:cubicBezTo>
                        <a:pt x="18981" y="5077"/>
                        <a:pt x="17360" y="3777"/>
                        <a:pt x="15217" y="2670"/>
                      </a:cubicBezTo>
                      <a:lnTo>
                        <a:pt x="15217" y="2670"/>
                      </a:lnTo>
                      <a:cubicBezTo>
                        <a:pt x="15539" y="4448"/>
                        <a:pt x="16567" y="7355"/>
                        <a:pt x="15503" y="7954"/>
                      </a:cubicBezTo>
                      <a:cubicBezTo>
                        <a:pt x="15378" y="8025"/>
                        <a:pt x="15274" y="8057"/>
                        <a:pt x="15187" y="8057"/>
                      </a:cubicBezTo>
                      <a:cubicBezTo>
                        <a:pt x="14286" y="8057"/>
                        <a:pt x="15313" y="4502"/>
                        <a:pt x="14817" y="2463"/>
                      </a:cubicBezTo>
                      <a:cubicBezTo>
                        <a:pt x="12797" y="1485"/>
                        <a:pt x="10369" y="671"/>
                        <a:pt x="8134" y="271"/>
                      </a:cubicBezTo>
                      <a:lnTo>
                        <a:pt x="8134" y="271"/>
                      </a:lnTo>
                      <a:cubicBezTo>
                        <a:pt x="8134" y="278"/>
                        <a:pt x="8141" y="285"/>
                        <a:pt x="8141" y="292"/>
                      </a:cubicBezTo>
                      <a:cubicBezTo>
                        <a:pt x="9398" y="3491"/>
                        <a:pt x="11054" y="4755"/>
                        <a:pt x="10369" y="5241"/>
                      </a:cubicBezTo>
                      <a:cubicBezTo>
                        <a:pt x="10345" y="5258"/>
                        <a:pt x="10319" y="5266"/>
                        <a:pt x="10291" y="5266"/>
                      </a:cubicBezTo>
                      <a:cubicBezTo>
                        <a:pt x="9707" y="5266"/>
                        <a:pt x="8103" y="1825"/>
                        <a:pt x="5998" y="21"/>
                      </a:cubicBezTo>
                      <a:cubicBezTo>
                        <a:pt x="5761" y="8"/>
                        <a:pt x="5530" y="1"/>
                        <a:pt x="530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1003625" y="4029000"/>
                  <a:ext cx="298150" cy="3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6" h="14237" extrusionOk="0">
                      <a:moveTo>
                        <a:pt x="1276" y="3320"/>
                      </a:moveTo>
                      <a:cubicBezTo>
                        <a:pt x="1654" y="4193"/>
                        <a:pt x="2321" y="5025"/>
                        <a:pt x="2321" y="5025"/>
                      </a:cubicBezTo>
                      <a:lnTo>
                        <a:pt x="1276" y="3320"/>
                      </a:lnTo>
                      <a:close/>
                      <a:moveTo>
                        <a:pt x="3465" y="1"/>
                      </a:moveTo>
                      <a:cubicBezTo>
                        <a:pt x="2337" y="1"/>
                        <a:pt x="1164" y="367"/>
                        <a:pt x="0" y="1240"/>
                      </a:cubicBezTo>
                      <a:lnTo>
                        <a:pt x="1276" y="3320"/>
                      </a:lnTo>
                      <a:lnTo>
                        <a:pt x="1276" y="3320"/>
                      </a:lnTo>
                      <a:cubicBezTo>
                        <a:pt x="1076" y="2859"/>
                        <a:pt x="956" y="2387"/>
                        <a:pt x="1057" y="2019"/>
                      </a:cubicBezTo>
                      <a:cubicBezTo>
                        <a:pt x="1228" y="1413"/>
                        <a:pt x="2037" y="803"/>
                        <a:pt x="3284" y="803"/>
                      </a:cubicBezTo>
                      <a:cubicBezTo>
                        <a:pt x="4229" y="803"/>
                        <a:pt x="5424" y="1153"/>
                        <a:pt x="6784" y="2119"/>
                      </a:cubicBezTo>
                      <a:cubicBezTo>
                        <a:pt x="11825" y="5703"/>
                        <a:pt x="9690" y="13651"/>
                        <a:pt x="9690" y="13944"/>
                      </a:cubicBezTo>
                      <a:cubicBezTo>
                        <a:pt x="9690" y="14237"/>
                        <a:pt x="10469" y="14237"/>
                        <a:pt x="10469" y="14237"/>
                      </a:cubicBezTo>
                      <a:cubicBezTo>
                        <a:pt x="10469" y="14237"/>
                        <a:pt x="11925" y="7260"/>
                        <a:pt x="9890" y="4154"/>
                      </a:cubicBezTo>
                      <a:cubicBezTo>
                        <a:pt x="8467" y="1981"/>
                        <a:pt x="6090" y="1"/>
                        <a:pt x="34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5"/>
                <p:cNvSpPr/>
                <p:nvPr/>
              </p:nvSpPr>
              <p:spPr>
                <a:xfrm>
                  <a:off x="1097875" y="3910575"/>
                  <a:ext cx="138375" cy="48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5" h="19481" extrusionOk="0">
                      <a:moveTo>
                        <a:pt x="5142" y="0"/>
                      </a:moveTo>
                      <a:cubicBezTo>
                        <a:pt x="1272" y="0"/>
                        <a:pt x="1" y="6006"/>
                        <a:pt x="1072" y="9498"/>
                      </a:cubicBezTo>
                      <a:cubicBezTo>
                        <a:pt x="2136" y="12983"/>
                        <a:pt x="3592" y="19481"/>
                        <a:pt x="3592" y="19481"/>
                      </a:cubicBezTo>
                      <a:lnTo>
                        <a:pt x="4564" y="18510"/>
                      </a:lnTo>
                      <a:cubicBezTo>
                        <a:pt x="4564" y="18510"/>
                        <a:pt x="879" y="9398"/>
                        <a:pt x="1750" y="5328"/>
                      </a:cubicBezTo>
                      <a:cubicBezTo>
                        <a:pt x="2628" y="1257"/>
                        <a:pt x="4756" y="579"/>
                        <a:pt x="5142" y="579"/>
                      </a:cubicBezTo>
                      <a:cubicBezTo>
                        <a:pt x="5535" y="579"/>
                        <a:pt x="5142" y="0"/>
                        <a:pt x="5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5"/>
                <p:cNvSpPr/>
                <p:nvPr/>
              </p:nvSpPr>
              <p:spPr>
                <a:xfrm>
                  <a:off x="740300" y="4012800"/>
                  <a:ext cx="464525" cy="32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1" h="13036" extrusionOk="0">
                      <a:moveTo>
                        <a:pt x="8248" y="1"/>
                      </a:moveTo>
                      <a:cubicBezTo>
                        <a:pt x="7589" y="1"/>
                        <a:pt x="6646" y="273"/>
                        <a:pt x="5156" y="917"/>
                      </a:cubicBezTo>
                      <a:cubicBezTo>
                        <a:pt x="4699" y="1110"/>
                        <a:pt x="4142" y="1610"/>
                        <a:pt x="3585" y="2303"/>
                      </a:cubicBezTo>
                      <a:cubicBezTo>
                        <a:pt x="4003" y="2416"/>
                        <a:pt x="4485" y="2515"/>
                        <a:pt x="5017" y="2515"/>
                      </a:cubicBezTo>
                      <a:cubicBezTo>
                        <a:pt x="5221" y="2515"/>
                        <a:pt x="5431" y="2500"/>
                        <a:pt x="5649" y="2467"/>
                      </a:cubicBezTo>
                      <a:cubicBezTo>
                        <a:pt x="5813" y="2442"/>
                        <a:pt x="5959" y="2430"/>
                        <a:pt x="6086" y="2430"/>
                      </a:cubicBezTo>
                      <a:cubicBezTo>
                        <a:pt x="7450" y="2430"/>
                        <a:pt x="6634" y="3764"/>
                        <a:pt x="3714" y="4123"/>
                      </a:cubicBezTo>
                      <a:cubicBezTo>
                        <a:pt x="3107" y="4195"/>
                        <a:pt x="2621" y="4288"/>
                        <a:pt x="2214" y="4431"/>
                      </a:cubicBezTo>
                      <a:cubicBezTo>
                        <a:pt x="686" y="7358"/>
                        <a:pt x="0" y="11207"/>
                        <a:pt x="3228" y="12550"/>
                      </a:cubicBezTo>
                      <a:cubicBezTo>
                        <a:pt x="3864" y="12814"/>
                        <a:pt x="4649" y="12957"/>
                        <a:pt x="5520" y="13021"/>
                      </a:cubicBezTo>
                      <a:cubicBezTo>
                        <a:pt x="6457" y="12279"/>
                        <a:pt x="5432" y="8222"/>
                        <a:pt x="6555" y="8222"/>
                      </a:cubicBezTo>
                      <a:cubicBezTo>
                        <a:pt x="6630" y="8222"/>
                        <a:pt x="6716" y="8240"/>
                        <a:pt x="6813" y="8279"/>
                      </a:cubicBezTo>
                      <a:cubicBezTo>
                        <a:pt x="8291" y="8886"/>
                        <a:pt x="6356" y="12207"/>
                        <a:pt x="6620" y="13035"/>
                      </a:cubicBezTo>
                      <a:cubicBezTo>
                        <a:pt x="8077" y="13014"/>
                        <a:pt x="9683" y="12771"/>
                        <a:pt x="11226" y="12393"/>
                      </a:cubicBezTo>
                      <a:cubicBezTo>
                        <a:pt x="11833" y="12057"/>
                        <a:pt x="12297" y="11600"/>
                        <a:pt x="12440" y="10993"/>
                      </a:cubicBezTo>
                      <a:cubicBezTo>
                        <a:pt x="12925" y="8958"/>
                        <a:pt x="9726" y="7701"/>
                        <a:pt x="9626" y="5952"/>
                      </a:cubicBezTo>
                      <a:cubicBezTo>
                        <a:pt x="9615" y="5736"/>
                        <a:pt x="9627" y="5642"/>
                        <a:pt x="9666" y="5642"/>
                      </a:cubicBezTo>
                      <a:cubicBezTo>
                        <a:pt x="9915" y="5642"/>
                        <a:pt x="11246" y="9581"/>
                        <a:pt x="14146" y="10236"/>
                      </a:cubicBezTo>
                      <a:cubicBezTo>
                        <a:pt x="17153" y="8836"/>
                        <a:pt x="18581" y="6916"/>
                        <a:pt x="15139" y="5466"/>
                      </a:cubicBezTo>
                      <a:cubicBezTo>
                        <a:pt x="9461" y="3073"/>
                        <a:pt x="10460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5"/>
                <p:cNvSpPr/>
                <p:nvPr/>
              </p:nvSpPr>
              <p:spPr>
                <a:xfrm>
                  <a:off x="1131450" y="3836675"/>
                  <a:ext cx="414175" cy="27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7" h="10876" extrusionOk="0">
                      <a:moveTo>
                        <a:pt x="8655" y="0"/>
                      </a:moveTo>
                      <a:lnTo>
                        <a:pt x="8655" y="0"/>
                      </a:lnTo>
                      <a:cubicBezTo>
                        <a:pt x="6670" y="107"/>
                        <a:pt x="4677" y="950"/>
                        <a:pt x="3213" y="2985"/>
                      </a:cubicBezTo>
                      <a:cubicBezTo>
                        <a:pt x="3213" y="2985"/>
                        <a:pt x="3356" y="3856"/>
                        <a:pt x="2428" y="5199"/>
                      </a:cubicBezTo>
                      <a:cubicBezTo>
                        <a:pt x="0" y="8754"/>
                        <a:pt x="2637" y="10875"/>
                        <a:pt x="5952" y="10875"/>
                      </a:cubicBezTo>
                      <a:cubicBezTo>
                        <a:pt x="6060" y="10875"/>
                        <a:pt x="6168" y="10873"/>
                        <a:pt x="6277" y="10869"/>
                      </a:cubicBezTo>
                      <a:cubicBezTo>
                        <a:pt x="6098" y="9905"/>
                        <a:pt x="5284" y="8169"/>
                        <a:pt x="4742" y="7027"/>
                      </a:cubicBezTo>
                      <a:cubicBezTo>
                        <a:pt x="4276" y="6036"/>
                        <a:pt x="4817" y="5502"/>
                        <a:pt x="5306" y="5502"/>
                      </a:cubicBezTo>
                      <a:cubicBezTo>
                        <a:pt x="5634" y="5502"/>
                        <a:pt x="5939" y="5743"/>
                        <a:pt x="5898" y="6248"/>
                      </a:cubicBezTo>
                      <a:cubicBezTo>
                        <a:pt x="5813" y="7362"/>
                        <a:pt x="5798" y="10076"/>
                        <a:pt x="6955" y="10819"/>
                      </a:cubicBezTo>
                      <a:cubicBezTo>
                        <a:pt x="8926" y="10604"/>
                        <a:pt x="11611" y="9812"/>
                        <a:pt x="13646" y="8598"/>
                      </a:cubicBezTo>
                      <a:cubicBezTo>
                        <a:pt x="13675" y="8434"/>
                        <a:pt x="13646" y="8262"/>
                        <a:pt x="13561" y="8084"/>
                      </a:cubicBezTo>
                      <a:cubicBezTo>
                        <a:pt x="12682" y="6348"/>
                        <a:pt x="7062" y="4892"/>
                        <a:pt x="8812" y="4299"/>
                      </a:cubicBezTo>
                      <a:cubicBezTo>
                        <a:pt x="8919" y="4263"/>
                        <a:pt x="9032" y="4247"/>
                        <a:pt x="9150" y="4247"/>
                      </a:cubicBezTo>
                      <a:cubicBezTo>
                        <a:pt x="10575" y="4247"/>
                        <a:pt x="12790" y="6676"/>
                        <a:pt x="14596" y="7955"/>
                      </a:cubicBezTo>
                      <a:cubicBezTo>
                        <a:pt x="15774" y="7062"/>
                        <a:pt x="16567" y="5991"/>
                        <a:pt x="16567" y="4799"/>
                      </a:cubicBezTo>
                      <a:cubicBezTo>
                        <a:pt x="16567" y="3192"/>
                        <a:pt x="14610" y="1364"/>
                        <a:pt x="12075" y="500"/>
                      </a:cubicBezTo>
                      <a:cubicBezTo>
                        <a:pt x="10933" y="614"/>
                        <a:pt x="9883" y="1236"/>
                        <a:pt x="8226" y="2178"/>
                      </a:cubicBezTo>
                      <a:cubicBezTo>
                        <a:pt x="7687" y="2483"/>
                        <a:pt x="7295" y="2611"/>
                        <a:pt x="7036" y="2611"/>
                      </a:cubicBezTo>
                      <a:cubicBezTo>
                        <a:pt x="6126" y="2611"/>
                        <a:pt x="6865" y="1029"/>
                        <a:pt x="86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5"/>
                <p:cNvSpPr/>
                <p:nvPr/>
              </p:nvSpPr>
              <p:spPr>
                <a:xfrm>
                  <a:off x="1103050" y="4348300"/>
                  <a:ext cx="237100" cy="2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4" h="9499" extrusionOk="0">
                      <a:moveTo>
                        <a:pt x="1" y="1"/>
                      </a:moveTo>
                      <a:lnTo>
                        <a:pt x="1" y="6092"/>
                      </a:lnTo>
                      <a:cubicBezTo>
                        <a:pt x="1" y="7970"/>
                        <a:pt x="1529" y="9498"/>
                        <a:pt x="3414" y="9498"/>
                      </a:cubicBezTo>
                      <a:lnTo>
                        <a:pt x="6063" y="9498"/>
                      </a:lnTo>
                      <a:cubicBezTo>
                        <a:pt x="7948" y="9498"/>
                        <a:pt x="9469" y="7970"/>
                        <a:pt x="9484" y="6092"/>
                      </a:cubicBezTo>
                      <a:lnTo>
                        <a:pt x="94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656;p45"/>
              <p:cNvGrpSpPr/>
              <p:nvPr/>
            </p:nvGrpSpPr>
            <p:grpSpPr>
              <a:xfrm>
                <a:off x="1972860" y="1424294"/>
                <a:ext cx="2105611" cy="832587"/>
                <a:chOff x="2066350" y="1343075"/>
                <a:chExt cx="1107575" cy="437950"/>
              </a:xfrm>
            </p:grpSpPr>
            <p:sp>
              <p:nvSpPr>
                <p:cNvPr id="657" name="Google Shape;657;p45"/>
                <p:cNvSpPr/>
                <p:nvPr/>
              </p:nvSpPr>
              <p:spPr>
                <a:xfrm>
                  <a:off x="2384850" y="1566575"/>
                  <a:ext cx="416150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6" h="7606" extrusionOk="0">
                      <a:moveTo>
                        <a:pt x="2957" y="1"/>
                      </a:moveTo>
                      <a:cubicBezTo>
                        <a:pt x="2828" y="1"/>
                        <a:pt x="2700" y="94"/>
                        <a:pt x="2650" y="222"/>
                      </a:cubicBezTo>
                      <a:lnTo>
                        <a:pt x="43" y="7377"/>
                      </a:lnTo>
                      <a:cubicBezTo>
                        <a:pt x="0" y="7506"/>
                        <a:pt x="65" y="7606"/>
                        <a:pt x="186" y="7606"/>
                      </a:cubicBezTo>
                      <a:lnTo>
                        <a:pt x="13696" y="7606"/>
                      </a:lnTo>
                      <a:cubicBezTo>
                        <a:pt x="13818" y="7606"/>
                        <a:pt x="13954" y="7506"/>
                        <a:pt x="13996" y="7377"/>
                      </a:cubicBezTo>
                      <a:lnTo>
                        <a:pt x="16603" y="222"/>
                      </a:lnTo>
                      <a:cubicBezTo>
                        <a:pt x="16646" y="94"/>
                        <a:pt x="16589" y="1"/>
                        <a:pt x="164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5"/>
                <p:cNvSpPr/>
                <p:nvPr/>
              </p:nvSpPr>
              <p:spPr>
                <a:xfrm>
                  <a:off x="2398950" y="1578200"/>
                  <a:ext cx="388125" cy="16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6677" extrusionOk="0">
                      <a:moveTo>
                        <a:pt x="2635" y="0"/>
                      </a:moveTo>
                      <a:cubicBezTo>
                        <a:pt x="2500" y="0"/>
                        <a:pt x="2350" y="107"/>
                        <a:pt x="2293" y="250"/>
                      </a:cubicBezTo>
                      <a:lnTo>
                        <a:pt x="50" y="6427"/>
                      </a:lnTo>
                      <a:cubicBezTo>
                        <a:pt x="0" y="6555"/>
                        <a:pt x="72" y="6677"/>
                        <a:pt x="215" y="6677"/>
                      </a:cubicBezTo>
                      <a:lnTo>
                        <a:pt x="12890" y="6677"/>
                      </a:lnTo>
                      <a:cubicBezTo>
                        <a:pt x="13025" y="6677"/>
                        <a:pt x="13175" y="6570"/>
                        <a:pt x="13218" y="6427"/>
                      </a:cubicBezTo>
                      <a:lnTo>
                        <a:pt x="15468" y="250"/>
                      </a:lnTo>
                      <a:cubicBezTo>
                        <a:pt x="15525" y="114"/>
                        <a:pt x="15446" y="0"/>
                        <a:pt x="15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45"/>
                <p:cNvSpPr/>
                <p:nvPr/>
              </p:nvSpPr>
              <p:spPr>
                <a:xfrm>
                  <a:off x="2533025" y="1611750"/>
                  <a:ext cx="119800" cy="9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" h="3986" extrusionOk="0">
                      <a:moveTo>
                        <a:pt x="3121" y="1"/>
                      </a:moveTo>
                      <a:cubicBezTo>
                        <a:pt x="2014" y="1"/>
                        <a:pt x="800" y="893"/>
                        <a:pt x="400" y="1993"/>
                      </a:cubicBezTo>
                      <a:cubicBezTo>
                        <a:pt x="0" y="3093"/>
                        <a:pt x="571" y="3985"/>
                        <a:pt x="1671" y="3985"/>
                      </a:cubicBezTo>
                      <a:cubicBezTo>
                        <a:pt x="2778" y="3985"/>
                        <a:pt x="3992" y="3093"/>
                        <a:pt x="4392" y="1993"/>
                      </a:cubicBezTo>
                      <a:cubicBezTo>
                        <a:pt x="4792" y="893"/>
                        <a:pt x="4220" y="1"/>
                        <a:pt x="31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45"/>
                <p:cNvSpPr/>
                <p:nvPr/>
              </p:nvSpPr>
              <p:spPr>
                <a:xfrm>
                  <a:off x="2574250" y="1638000"/>
                  <a:ext cx="44300" cy="4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" h="1686" extrusionOk="0">
                      <a:moveTo>
                        <a:pt x="622" y="0"/>
                      </a:moveTo>
                      <a:lnTo>
                        <a:pt x="315" y="836"/>
                      </a:lnTo>
                      <a:lnTo>
                        <a:pt x="1" y="1685"/>
                      </a:lnTo>
                      <a:lnTo>
                        <a:pt x="886" y="1257"/>
                      </a:lnTo>
                      <a:lnTo>
                        <a:pt x="1772" y="836"/>
                      </a:lnTo>
                      <a:lnTo>
                        <a:pt x="1200" y="414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45"/>
                <p:cNvSpPr/>
                <p:nvPr/>
              </p:nvSpPr>
              <p:spPr>
                <a:xfrm>
                  <a:off x="2152400" y="1474825"/>
                  <a:ext cx="83575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3" h="2793" extrusionOk="0">
                      <a:moveTo>
                        <a:pt x="2657" y="436"/>
                      </a:moveTo>
                      <a:cubicBezTo>
                        <a:pt x="2721" y="436"/>
                        <a:pt x="2800" y="458"/>
                        <a:pt x="2843" y="515"/>
                      </a:cubicBezTo>
                      <a:cubicBezTo>
                        <a:pt x="2893" y="579"/>
                        <a:pt x="2893" y="672"/>
                        <a:pt x="2857" y="779"/>
                      </a:cubicBezTo>
                      <a:lnTo>
                        <a:pt x="2450" y="1893"/>
                      </a:lnTo>
                      <a:cubicBezTo>
                        <a:pt x="2357" y="2150"/>
                        <a:pt x="2057" y="2371"/>
                        <a:pt x="1800" y="2371"/>
                      </a:cubicBezTo>
                      <a:lnTo>
                        <a:pt x="693" y="2371"/>
                      </a:lnTo>
                      <a:cubicBezTo>
                        <a:pt x="629" y="2371"/>
                        <a:pt x="551" y="2357"/>
                        <a:pt x="508" y="2293"/>
                      </a:cubicBezTo>
                      <a:cubicBezTo>
                        <a:pt x="465" y="2228"/>
                        <a:pt x="465" y="2143"/>
                        <a:pt x="501" y="2036"/>
                      </a:cubicBezTo>
                      <a:lnTo>
                        <a:pt x="901" y="922"/>
                      </a:lnTo>
                      <a:cubicBezTo>
                        <a:pt x="1001" y="657"/>
                        <a:pt x="1300" y="436"/>
                        <a:pt x="1550" y="436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86" y="765"/>
                      </a:cubicBezTo>
                      <a:lnTo>
                        <a:pt x="86" y="1886"/>
                      </a:lnTo>
                      <a:cubicBezTo>
                        <a:pt x="1" y="2121"/>
                        <a:pt x="15" y="2357"/>
                        <a:pt x="144" y="2536"/>
                      </a:cubicBezTo>
                      <a:cubicBezTo>
                        <a:pt x="258" y="2693"/>
                        <a:pt x="451" y="2793"/>
                        <a:pt x="686" y="2793"/>
                      </a:cubicBezTo>
                      <a:lnTo>
                        <a:pt x="1800" y="2793"/>
                      </a:lnTo>
                      <a:cubicBezTo>
                        <a:pt x="2236" y="2793"/>
                        <a:pt x="2693" y="2464"/>
                        <a:pt x="2857" y="2029"/>
                      </a:cubicBezTo>
                      <a:lnTo>
                        <a:pt x="3257" y="907"/>
                      </a:lnTo>
                      <a:cubicBezTo>
                        <a:pt x="3343" y="672"/>
                        <a:pt x="3328" y="436"/>
                        <a:pt x="3200" y="258"/>
                      </a:cubicBezTo>
                      <a:cubicBezTo>
                        <a:pt x="3086" y="100"/>
                        <a:pt x="2893" y="0"/>
                        <a:pt x="26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45"/>
                <p:cNvSpPr/>
                <p:nvPr/>
              </p:nvSpPr>
              <p:spPr>
                <a:xfrm>
                  <a:off x="2109200" y="1593000"/>
                  <a:ext cx="83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800" extrusionOk="0">
                      <a:moveTo>
                        <a:pt x="2671" y="429"/>
                      </a:moveTo>
                      <a:cubicBezTo>
                        <a:pt x="2736" y="429"/>
                        <a:pt x="2814" y="451"/>
                        <a:pt x="2857" y="515"/>
                      </a:cubicBezTo>
                      <a:cubicBezTo>
                        <a:pt x="2907" y="572"/>
                        <a:pt x="2907" y="665"/>
                        <a:pt x="2871" y="772"/>
                      </a:cubicBezTo>
                      <a:lnTo>
                        <a:pt x="2464" y="1886"/>
                      </a:lnTo>
                      <a:cubicBezTo>
                        <a:pt x="2371" y="2143"/>
                        <a:pt x="2072" y="2364"/>
                        <a:pt x="1814" y="2364"/>
                      </a:cubicBezTo>
                      <a:lnTo>
                        <a:pt x="701" y="2364"/>
                      </a:lnTo>
                      <a:cubicBezTo>
                        <a:pt x="636" y="2364"/>
                        <a:pt x="558" y="2350"/>
                        <a:pt x="515" y="2286"/>
                      </a:cubicBezTo>
                      <a:cubicBezTo>
                        <a:pt x="465" y="2222"/>
                        <a:pt x="465" y="2136"/>
                        <a:pt x="501" y="2029"/>
                      </a:cubicBezTo>
                      <a:lnTo>
                        <a:pt x="908" y="915"/>
                      </a:lnTo>
                      <a:cubicBezTo>
                        <a:pt x="1000" y="658"/>
                        <a:pt x="1307" y="429"/>
                        <a:pt x="1557" y="429"/>
                      </a:cubicBezTo>
                      <a:close/>
                      <a:moveTo>
                        <a:pt x="1550" y="1"/>
                      </a:moveTo>
                      <a:cubicBezTo>
                        <a:pt x="1108" y="1"/>
                        <a:pt x="658" y="344"/>
                        <a:pt x="493" y="772"/>
                      </a:cubicBezTo>
                      <a:lnTo>
                        <a:pt x="94" y="1886"/>
                      </a:lnTo>
                      <a:cubicBezTo>
                        <a:pt x="1" y="2129"/>
                        <a:pt x="22" y="2357"/>
                        <a:pt x="144" y="2536"/>
                      </a:cubicBezTo>
                      <a:cubicBezTo>
                        <a:pt x="265" y="2700"/>
                        <a:pt x="458" y="2800"/>
                        <a:pt x="693" y="2800"/>
                      </a:cubicBezTo>
                      <a:lnTo>
                        <a:pt x="1807" y="2800"/>
                      </a:lnTo>
                      <a:cubicBezTo>
                        <a:pt x="2243" y="2800"/>
                        <a:pt x="2707" y="2457"/>
                        <a:pt x="2857" y="2029"/>
                      </a:cubicBezTo>
                      <a:lnTo>
                        <a:pt x="3264" y="915"/>
                      </a:lnTo>
                      <a:cubicBezTo>
                        <a:pt x="3350" y="672"/>
                        <a:pt x="3336" y="436"/>
                        <a:pt x="3207" y="258"/>
                      </a:cubicBezTo>
                      <a:cubicBezTo>
                        <a:pt x="3093" y="101"/>
                        <a:pt x="2893" y="1"/>
                        <a:pt x="26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45"/>
                <p:cNvSpPr/>
                <p:nvPr/>
              </p:nvSpPr>
              <p:spPr>
                <a:xfrm>
                  <a:off x="2066350" y="1711200"/>
                  <a:ext cx="83750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793" extrusionOk="0">
                      <a:moveTo>
                        <a:pt x="2664" y="428"/>
                      </a:moveTo>
                      <a:cubicBezTo>
                        <a:pt x="2729" y="428"/>
                        <a:pt x="2807" y="443"/>
                        <a:pt x="2850" y="507"/>
                      </a:cubicBezTo>
                      <a:cubicBezTo>
                        <a:pt x="2893" y="571"/>
                        <a:pt x="2893" y="657"/>
                        <a:pt x="2857" y="764"/>
                      </a:cubicBezTo>
                      <a:lnTo>
                        <a:pt x="2457" y="1878"/>
                      </a:lnTo>
                      <a:cubicBezTo>
                        <a:pt x="2357" y="2135"/>
                        <a:pt x="2065" y="2364"/>
                        <a:pt x="1808" y="2364"/>
                      </a:cubicBezTo>
                      <a:lnTo>
                        <a:pt x="694" y="2364"/>
                      </a:lnTo>
                      <a:cubicBezTo>
                        <a:pt x="629" y="2364"/>
                        <a:pt x="551" y="2342"/>
                        <a:pt x="501" y="2285"/>
                      </a:cubicBezTo>
                      <a:cubicBezTo>
                        <a:pt x="458" y="2221"/>
                        <a:pt x="458" y="2128"/>
                        <a:pt x="494" y="2021"/>
                      </a:cubicBezTo>
                      <a:lnTo>
                        <a:pt x="894" y="907"/>
                      </a:lnTo>
                      <a:cubicBezTo>
                        <a:pt x="993" y="650"/>
                        <a:pt x="1286" y="428"/>
                        <a:pt x="1550" y="428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94" y="764"/>
                      </a:cubicBezTo>
                      <a:lnTo>
                        <a:pt x="94" y="1878"/>
                      </a:lnTo>
                      <a:cubicBezTo>
                        <a:pt x="1" y="2121"/>
                        <a:pt x="22" y="2356"/>
                        <a:pt x="144" y="2535"/>
                      </a:cubicBezTo>
                      <a:cubicBezTo>
                        <a:pt x="265" y="2692"/>
                        <a:pt x="458" y="2792"/>
                        <a:pt x="694" y="2792"/>
                      </a:cubicBezTo>
                      <a:lnTo>
                        <a:pt x="1808" y="2792"/>
                      </a:lnTo>
                      <a:cubicBezTo>
                        <a:pt x="2236" y="2792"/>
                        <a:pt x="2700" y="2449"/>
                        <a:pt x="2857" y="2021"/>
                      </a:cubicBezTo>
                      <a:lnTo>
                        <a:pt x="3264" y="907"/>
                      </a:lnTo>
                      <a:cubicBezTo>
                        <a:pt x="3350" y="664"/>
                        <a:pt x="3329" y="436"/>
                        <a:pt x="3207" y="257"/>
                      </a:cubicBezTo>
                      <a:cubicBezTo>
                        <a:pt x="3093" y="93"/>
                        <a:pt x="2893" y="0"/>
                        <a:pt x="2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45"/>
                <p:cNvSpPr/>
                <p:nvPr/>
              </p:nvSpPr>
              <p:spPr>
                <a:xfrm>
                  <a:off x="2268800" y="1511775"/>
                  <a:ext cx="1657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8" h="415" extrusionOk="0">
                      <a:moveTo>
                        <a:pt x="329" y="1"/>
                      </a:moveTo>
                      <a:cubicBezTo>
                        <a:pt x="215" y="1"/>
                        <a:pt x="94" y="93"/>
                        <a:pt x="44" y="208"/>
                      </a:cubicBezTo>
                      <a:cubicBezTo>
                        <a:pt x="1" y="315"/>
                        <a:pt x="65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15"/>
                        <a:pt x="6577" y="208"/>
                      </a:cubicBezTo>
                      <a:cubicBezTo>
                        <a:pt x="6627" y="101"/>
                        <a:pt x="6563" y="1"/>
                        <a:pt x="64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45"/>
                <p:cNvSpPr/>
                <p:nvPr/>
              </p:nvSpPr>
              <p:spPr>
                <a:xfrm>
                  <a:off x="2261300" y="1532475"/>
                  <a:ext cx="165525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4" y="208"/>
                      </a:cubicBezTo>
                      <a:cubicBezTo>
                        <a:pt x="1" y="315"/>
                        <a:pt x="58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29"/>
                        <a:pt x="6578" y="208"/>
                      </a:cubicBezTo>
                      <a:cubicBezTo>
                        <a:pt x="6620" y="101"/>
                        <a:pt x="6556" y="1"/>
                        <a:pt x="64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45"/>
                <p:cNvSpPr/>
                <p:nvPr/>
              </p:nvSpPr>
              <p:spPr>
                <a:xfrm>
                  <a:off x="2228825" y="1621225"/>
                  <a:ext cx="1656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08" extrusionOk="0">
                      <a:moveTo>
                        <a:pt x="336" y="0"/>
                      </a:moveTo>
                      <a:cubicBezTo>
                        <a:pt x="214" y="0"/>
                        <a:pt x="93" y="86"/>
                        <a:pt x="50" y="207"/>
                      </a:cubicBezTo>
                      <a:cubicBezTo>
                        <a:pt x="0" y="314"/>
                        <a:pt x="64" y="407"/>
                        <a:pt x="179" y="407"/>
                      </a:cubicBezTo>
                      <a:lnTo>
                        <a:pt x="6298" y="407"/>
                      </a:lnTo>
                      <a:cubicBezTo>
                        <a:pt x="6413" y="407"/>
                        <a:pt x="6534" y="321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5"/>
                <p:cNvSpPr/>
                <p:nvPr/>
              </p:nvSpPr>
              <p:spPr>
                <a:xfrm>
                  <a:off x="2221325" y="1641925"/>
                  <a:ext cx="1655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5" extrusionOk="0">
                      <a:moveTo>
                        <a:pt x="329" y="0"/>
                      </a:moveTo>
                      <a:cubicBezTo>
                        <a:pt x="214" y="0"/>
                        <a:pt x="86" y="86"/>
                        <a:pt x="43" y="207"/>
                      </a:cubicBezTo>
                      <a:cubicBezTo>
                        <a:pt x="0" y="315"/>
                        <a:pt x="64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22"/>
                        <a:pt x="6577" y="207"/>
                      </a:cubicBezTo>
                      <a:cubicBezTo>
                        <a:pt x="6620" y="100"/>
                        <a:pt x="6563" y="0"/>
                        <a:pt x="64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45"/>
                <p:cNvSpPr/>
                <p:nvPr/>
              </p:nvSpPr>
              <p:spPr>
                <a:xfrm>
                  <a:off x="2184725" y="1742775"/>
                  <a:ext cx="165500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3" y="208"/>
                      </a:cubicBezTo>
                      <a:cubicBezTo>
                        <a:pt x="0" y="315"/>
                        <a:pt x="65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15"/>
                        <a:pt x="6577" y="208"/>
                      </a:cubicBezTo>
                      <a:cubicBezTo>
                        <a:pt x="6620" y="101"/>
                        <a:pt x="6563" y="1"/>
                        <a:pt x="644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45"/>
                <p:cNvSpPr/>
                <p:nvPr/>
              </p:nvSpPr>
              <p:spPr>
                <a:xfrm>
                  <a:off x="2177050" y="1763500"/>
                  <a:ext cx="165675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15" extrusionOk="0">
                      <a:moveTo>
                        <a:pt x="336" y="0"/>
                      </a:moveTo>
                      <a:cubicBezTo>
                        <a:pt x="214" y="0"/>
                        <a:pt x="93" y="93"/>
                        <a:pt x="50" y="207"/>
                      </a:cubicBezTo>
                      <a:cubicBezTo>
                        <a:pt x="0" y="314"/>
                        <a:pt x="65" y="414"/>
                        <a:pt x="179" y="414"/>
                      </a:cubicBezTo>
                      <a:lnTo>
                        <a:pt x="6299" y="414"/>
                      </a:lnTo>
                      <a:cubicBezTo>
                        <a:pt x="6413" y="414"/>
                        <a:pt x="6534" y="322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5"/>
                <p:cNvSpPr/>
                <p:nvPr/>
              </p:nvSpPr>
              <p:spPr>
                <a:xfrm>
                  <a:off x="2174375" y="1466075"/>
                  <a:ext cx="90175" cy="6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22" extrusionOk="0">
                      <a:moveTo>
                        <a:pt x="3360" y="0"/>
                      </a:moveTo>
                      <a:cubicBezTo>
                        <a:pt x="3315" y="0"/>
                        <a:pt x="3270" y="14"/>
                        <a:pt x="3235" y="43"/>
                      </a:cubicBezTo>
                      <a:lnTo>
                        <a:pt x="750" y="1957"/>
                      </a:lnTo>
                      <a:lnTo>
                        <a:pt x="436" y="1179"/>
                      </a:lnTo>
                      <a:cubicBezTo>
                        <a:pt x="403" y="1098"/>
                        <a:pt x="326" y="1049"/>
                        <a:pt x="243" y="1049"/>
                      </a:cubicBezTo>
                      <a:cubicBezTo>
                        <a:pt x="217" y="1049"/>
                        <a:pt x="190" y="1054"/>
                        <a:pt x="164" y="1065"/>
                      </a:cubicBezTo>
                      <a:cubicBezTo>
                        <a:pt x="57" y="1107"/>
                        <a:pt x="0" y="1236"/>
                        <a:pt x="50" y="1343"/>
                      </a:cubicBezTo>
                      <a:lnTo>
                        <a:pt x="464" y="2386"/>
                      </a:lnTo>
                      <a:cubicBezTo>
                        <a:pt x="493" y="2450"/>
                        <a:pt x="550" y="2493"/>
                        <a:pt x="607" y="2507"/>
                      </a:cubicBezTo>
                      <a:cubicBezTo>
                        <a:pt x="629" y="2521"/>
                        <a:pt x="643" y="2521"/>
                        <a:pt x="664" y="2521"/>
                      </a:cubicBezTo>
                      <a:cubicBezTo>
                        <a:pt x="707" y="2521"/>
                        <a:pt x="750" y="2507"/>
                        <a:pt x="793" y="2471"/>
                      </a:cubicBezTo>
                      <a:lnTo>
                        <a:pt x="3499" y="386"/>
                      </a:lnTo>
                      <a:cubicBezTo>
                        <a:pt x="3592" y="315"/>
                        <a:pt x="3606" y="172"/>
                        <a:pt x="3535" y="79"/>
                      </a:cubicBezTo>
                      <a:cubicBezTo>
                        <a:pt x="3493" y="29"/>
                        <a:pt x="3426" y="0"/>
                        <a:pt x="33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45"/>
                <p:cNvSpPr/>
                <p:nvPr/>
              </p:nvSpPr>
              <p:spPr>
                <a:xfrm>
                  <a:off x="2131350" y="1584375"/>
                  <a:ext cx="90175" cy="6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17" extrusionOk="0">
                      <a:moveTo>
                        <a:pt x="3364" y="1"/>
                      </a:moveTo>
                      <a:cubicBezTo>
                        <a:pt x="3316" y="1"/>
                        <a:pt x="3267" y="16"/>
                        <a:pt x="3228" y="46"/>
                      </a:cubicBezTo>
                      <a:lnTo>
                        <a:pt x="750" y="1952"/>
                      </a:lnTo>
                      <a:lnTo>
                        <a:pt x="436" y="1181"/>
                      </a:lnTo>
                      <a:cubicBezTo>
                        <a:pt x="403" y="1098"/>
                        <a:pt x="318" y="1046"/>
                        <a:pt x="232" y="1046"/>
                      </a:cubicBezTo>
                      <a:cubicBezTo>
                        <a:pt x="207" y="1046"/>
                        <a:pt x="182" y="1050"/>
                        <a:pt x="157" y="1060"/>
                      </a:cubicBezTo>
                      <a:cubicBezTo>
                        <a:pt x="50" y="1110"/>
                        <a:pt x="0" y="1231"/>
                        <a:pt x="43" y="1338"/>
                      </a:cubicBezTo>
                      <a:lnTo>
                        <a:pt x="464" y="2381"/>
                      </a:lnTo>
                      <a:cubicBezTo>
                        <a:pt x="493" y="2445"/>
                        <a:pt x="543" y="2488"/>
                        <a:pt x="607" y="2509"/>
                      </a:cubicBezTo>
                      <a:cubicBezTo>
                        <a:pt x="629" y="2517"/>
                        <a:pt x="643" y="2517"/>
                        <a:pt x="664" y="2517"/>
                      </a:cubicBezTo>
                      <a:cubicBezTo>
                        <a:pt x="707" y="2517"/>
                        <a:pt x="757" y="2502"/>
                        <a:pt x="793" y="2474"/>
                      </a:cubicBezTo>
                      <a:lnTo>
                        <a:pt x="3499" y="381"/>
                      </a:lnTo>
                      <a:cubicBezTo>
                        <a:pt x="3585" y="310"/>
                        <a:pt x="3606" y="167"/>
                        <a:pt x="3535" y="82"/>
                      </a:cubicBezTo>
                      <a:cubicBezTo>
                        <a:pt x="3494" y="28"/>
                        <a:pt x="3429" y="1"/>
                        <a:pt x="33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45"/>
                <p:cNvSpPr/>
                <p:nvPr/>
              </p:nvSpPr>
              <p:spPr>
                <a:xfrm>
                  <a:off x="2571575" y="1343075"/>
                  <a:ext cx="602350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4" h="1672" extrusionOk="0">
                      <a:moveTo>
                        <a:pt x="608" y="1"/>
                      </a:moveTo>
                      <a:lnTo>
                        <a:pt x="1" y="1671"/>
                      </a:lnTo>
                      <a:lnTo>
                        <a:pt x="23487" y="1671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45"/>
                <p:cNvSpPr/>
                <p:nvPr/>
              </p:nvSpPr>
              <p:spPr>
                <a:xfrm>
                  <a:off x="2548900" y="1405550"/>
                  <a:ext cx="602375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5" h="1672" extrusionOk="0">
                      <a:moveTo>
                        <a:pt x="608" y="1"/>
                      </a:moveTo>
                      <a:lnTo>
                        <a:pt x="1" y="1672"/>
                      </a:lnTo>
                      <a:lnTo>
                        <a:pt x="23480" y="1672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74" name="Google Shape;674;p45"/>
            <p:cNvSpPr/>
            <p:nvPr/>
          </p:nvSpPr>
          <p:spPr>
            <a:xfrm rot="554922">
              <a:off x="1920975" y="3151901"/>
              <a:ext cx="175126" cy="68700"/>
            </a:xfrm>
            <a:custGeom>
              <a:avLst/>
              <a:gdLst/>
              <a:ahLst/>
              <a:cxnLst/>
              <a:rect l="l" t="t" r="r" b="b"/>
              <a:pathLst>
                <a:path w="1272" h="499" extrusionOk="0">
                  <a:moveTo>
                    <a:pt x="964" y="1"/>
                  </a:moveTo>
                  <a:cubicBezTo>
                    <a:pt x="878" y="1"/>
                    <a:pt x="784" y="7"/>
                    <a:pt x="693" y="26"/>
                  </a:cubicBezTo>
                  <a:cubicBezTo>
                    <a:pt x="429" y="76"/>
                    <a:pt x="0" y="255"/>
                    <a:pt x="0" y="255"/>
                  </a:cubicBezTo>
                  <a:cubicBezTo>
                    <a:pt x="32" y="255"/>
                    <a:pt x="301" y="498"/>
                    <a:pt x="672" y="498"/>
                  </a:cubicBezTo>
                  <a:cubicBezTo>
                    <a:pt x="722" y="498"/>
                    <a:pt x="775" y="494"/>
                    <a:pt x="829" y="483"/>
                  </a:cubicBezTo>
                  <a:cubicBezTo>
                    <a:pt x="1271" y="391"/>
                    <a:pt x="1271" y="26"/>
                    <a:pt x="1271" y="26"/>
                  </a:cubicBezTo>
                  <a:cubicBezTo>
                    <a:pt x="1271" y="26"/>
                    <a:pt x="1135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4B371646-917F-4733-AA2D-6B112DE4D23C}"/>
              </a:ext>
            </a:extLst>
          </p:cNvPr>
          <p:cNvSpPr/>
          <p:nvPr/>
        </p:nvSpPr>
        <p:spPr>
          <a:xfrm>
            <a:off x="6366778" y="979723"/>
            <a:ext cx="1080320" cy="992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819B81-1A44-4D79-A848-0DAA832513FB}"/>
              </a:ext>
            </a:extLst>
          </p:cNvPr>
          <p:cNvGrpSpPr/>
          <p:nvPr/>
        </p:nvGrpSpPr>
        <p:grpSpPr>
          <a:xfrm>
            <a:off x="7636614" y="3615166"/>
            <a:ext cx="1397589" cy="1353561"/>
            <a:chOff x="3479610" y="70733"/>
            <a:chExt cx="2631871" cy="2597515"/>
          </a:xfrm>
        </p:grpSpPr>
        <p:sp>
          <p:nvSpPr>
            <p:cNvPr id="65" name="Google Shape;819;p48">
              <a:extLst>
                <a:ext uri="{FF2B5EF4-FFF2-40B4-BE49-F238E27FC236}">
                  <a16:creationId xmlns:a16="http://schemas.microsoft.com/office/drawing/2014/main" id="{8F28BC4A-CE9F-4ED0-9A96-45D32F548D7F}"/>
                </a:ext>
              </a:extLst>
            </p:cNvPr>
            <p:cNvSpPr/>
            <p:nvPr/>
          </p:nvSpPr>
          <p:spPr>
            <a:xfrm>
              <a:off x="3535681" y="1028863"/>
              <a:ext cx="1219809" cy="1614363"/>
            </a:xfrm>
            <a:custGeom>
              <a:avLst/>
              <a:gdLst/>
              <a:ahLst/>
              <a:cxnLst/>
              <a:rect l="l" t="t" r="r" b="b"/>
              <a:pathLst>
                <a:path w="67852" h="89799" extrusionOk="0">
                  <a:moveTo>
                    <a:pt x="33918" y="1"/>
                  </a:moveTo>
                  <a:cubicBezTo>
                    <a:pt x="33775" y="1"/>
                    <a:pt x="33631" y="4"/>
                    <a:pt x="33487" y="11"/>
                  </a:cubicBezTo>
                  <a:cubicBezTo>
                    <a:pt x="28898" y="227"/>
                    <a:pt x="25190" y="3994"/>
                    <a:pt x="25065" y="8598"/>
                  </a:cubicBezTo>
                  <a:cubicBezTo>
                    <a:pt x="25024" y="10233"/>
                    <a:pt x="25422" y="11768"/>
                    <a:pt x="26152" y="13095"/>
                  </a:cubicBezTo>
                  <a:cubicBezTo>
                    <a:pt x="26252" y="13261"/>
                    <a:pt x="26335" y="13435"/>
                    <a:pt x="26401" y="13634"/>
                  </a:cubicBezTo>
                  <a:cubicBezTo>
                    <a:pt x="28002" y="17625"/>
                    <a:pt x="24974" y="21956"/>
                    <a:pt x="20668" y="21956"/>
                  </a:cubicBezTo>
                  <a:lnTo>
                    <a:pt x="1" y="21956"/>
                  </a:lnTo>
                  <a:lnTo>
                    <a:pt x="1" y="69497"/>
                  </a:lnTo>
                  <a:cubicBezTo>
                    <a:pt x="1" y="80706"/>
                    <a:pt x="9094" y="89799"/>
                    <a:pt x="20303" y="89799"/>
                  </a:cubicBezTo>
                  <a:lnTo>
                    <a:pt x="67852" y="89799"/>
                  </a:lnTo>
                  <a:lnTo>
                    <a:pt x="67852" y="69007"/>
                  </a:lnTo>
                  <a:cubicBezTo>
                    <a:pt x="67852" y="65538"/>
                    <a:pt x="65002" y="62903"/>
                    <a:pt x="61813" y="62903"/>
                  </a:cubicBezTo>
                  <a:cubicBezTo>
                    <a:pt x="61082" y="62903"/>
                    <a:pt x="60333" y="63042"/>
                    <a:pt x="59597" y="63341"/>
                  </a:cubicBezTo>
                  <a:cubicBezTo>
                    <a:pt x="59406" y="63415"/>
                    <a:pt x="59232" y="63498"/>
                    <a:pt x="59066" y="63589"/>
                  </a:cubicBezTo>
                  <a:cubicBezTo>
                    <a:pt x="57784" y="64306"/>
                    <a:pt x="56310" y="64714"/>
                    <a:pt x="54738" y="64714"/>
                  </a:cubicBezTo>
                  <a:cubicBezTo>
                    <a:pt x="54580" y="64714"/>
                    <a:pt x="54422" y="64710"/>
                    <a:pt x="54262" y="64701"/>
                  </a:cubicBezTo>
                  <a:cubicBezTo>
                    <a:pt x="49765" y="64461"/>
                    <a:pt x="46123" y="60802"/>
                    <a:pt x="45907" y="56305"/>
                  </a:cubicBezTo>
                  <a:cubicBezTo>
                    <a:pt x="45666" y="51219"/>
                    <a:pt x="49707" y="47021"/>
                    <a:pt x="54735" y="47021"/>
                  </a:cubicBezTo>
                  <a:cubicBezTo>
                    <a:pt x="56328" y="47021"/>
                    <a:pt x="57805" y="47436"/>
                    <a:pt x="59091" y="48174"/>
                  </a:cubicBezTo>
                  <a:cubicBezTo>
                    <a:pt x="59256" y="48265"/>
                    <a:pt x="59439" y="48348"/>
                    <a:pt x="59622" y="48423"/>
                  </a:cubicBezTo>
                  <a:cubicBezTo>
                    <a:pt x="60359" y="48724"/>
                    <a:pt x="61109" y="48863"/>
                    <a:pt x="61841" y="48863"/>
                  </a:cubicBezTo>
                  <a:cubicBezTo>
                    <a:pt x="65006" y="48863"/>
                    <a:pt x="67835" y="46256"/>
                    <a:pt x="67835" y="42806"/>
                  </a:cubicBezTo>
                  <a:lnTo>
                    <a:pt x="67835" y="21940"/>
                  </a:lnTo>
                  <a:lnTo>
                    <a:pt x="46969" y="21940"/>
                  </a:lnTo>
                  <a:cubicBezTo>
                    <a:pt x="42729" y="21940"/>
                    <a:pt x="39742" y="17650"/>
                    <a:pt x="41360" y="13726"/>
                  </a:cubicBezTo>
                  <a:cubicBezTo>
                    <a:pt x="41435" y="13543"/>
                    <a:pt x="41526" y="13369"/>
                    <a:pt x="41609" y="13203"/>
                  </a:cubicBezTo>
                  <a:cubicBezTo>
                    <a:pt x="42339" y="11917"/>
                    <a:pt x="42762" y="10424"/>
                    <a:pt x="42762" y="8847"/>
                  </a:cubicBezTo>
                  <a:cubicBezTo>
                    <a:pt x="42762" y="3954"/>
                    <a:pt x="38807" y="1"/>
                    <a:pt x="33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20;p48">
              <a:extLst>
                <a:ext uri="{FF2B5EF4-FFF2-40B4-BE49-F238E27FC236}">
                  <a16:creationId xmlns:a16="http://schemas.microsoft.com/office/drawing/2014/main" id="{921182A1-02D4-4E06-878E-CA0A3EA4FE0B}"/>
                </a:ext>
              </a:extLst>
            </p:cNvPr>
            <p:cNvSpPr/>
            <p:nvPr/>
          </p:nvSpPr>
          <p:spPr>
            <a:xfrm>
              <a:off x="4470153" y="1409553"/>
              <a:ext cx="1641328" cy="1258695"/>
            </a:xfrm>
            <a:custGeom>
              <a:avLst/>
              <a:gdLst/>
              <a:ahLst/>
              <a:cxnLst/>
              <a:rect l="l" t="t" r="r" b="b"/>
              <a:pathLst>
                <a:path w="91299" h="70015" extrusionOk="0">
                  <a:moveTo>
                    <a:pt x="23530" y="0"/>
                  </a:moveTo>
                  <a:lnTo>
                    <a:pt x="22559" y="20842"/>
                  </a:lnTo>
                  <a:cubicBezTo>
                    <a:pt x="22402" y="24190"/>
                    <a:pt x="19616" y="26626"/>
                    <a:pt x="16558" y="26626"/>
                  </a:cubicBezTo>
                  <a:cubicBezTo>
                    <a:pt x="15737" y="26626"/>
                    <a:pt x="14895" y="26450"/>
                    <a:pt x="14080" y="26069"/>
                  </a:cubicBezTo>
                  <a:cubicBezTo>
                    <a:pt x="13897" y="25986"/>
                    <a:pt x="13731" y="25895"/>
                    <a:pt x="13565" y="25795"/>
                  </a:cubicBezTo>
                  <a:cubicBezTo>
                    <a:pt x="12313" y="25007"/>
                    <a:pt x="10844" y="24517"/>
                    <a:pt x="9259" y="24443"/>
                  </a:cubicBezTo>
                  <a:cubicBezTo>
                    <a:pt x="9116" y="24436"/>
                    <a:pt x="8973" y="24432"/>
                    <a:pt x="8830" y="24432"/>
                  </a:cubicBezTo>
                  <a:cubicBezTo>
                    <a:pt x="4001" y="24432"/>
                    <a:pt x="0" y="28355"/>
                    <a:pt x="0" y="33287"/>
                  </a:cubicBezTo>
                  <a:cubicBezTo>
                    <a:pt x="0" y="37883"/>
                    <a:pt x="3601" y="41766"/>
                    <a:pt x="8181" y="42106"/>
                  </a:cubicBezTo>
                  <a:cubicBezTo>
                    <a:pt x="8407" y="42124"/>
                    <a:pt x="8632" y="42132"/>
                    <a:pt x="8855" y="42132"/>
                  </a:cubicBezTo>
                  <a:cubicBezTo>
                    <a:pt x="10237" y="42132"/>
                    <a:pt x="11557" y="41807"/>
                    <a:pt x="12736" y="41235"/>
                  </a:cubicBezTo>
                  <a:cubicBezTo>
                    <a:pt x="12902" y="41152"/>
                    <a:pt x="13092" y="41078"/>
                    <a:pt x="13283" y="41003"/>
                  </a:cubicBezTo>
                  <a:cubicBezTo>
                    <a:pt x="13940" y="40775"/>
                    <a:pt x="14601" y="40668"/>
                    <a:pt x="15245" y="40668"/>
                  </a:cubicBezTo>
                  <a:cubicBezTo>
                    <a:pt x="18582" y="40668"/>
                    <a:pt x="21497" y="43523"/>
                    <a:pt x="21323" y="47118"/>
                  </a:cubicBezTo>
                  <a:lnTo>
                    <a:pt x="20360" y="67777"/>
                  </a:lnTo>
                  <a:lnTo>
                    <a:pt x="67843" y="69992"/>
                  </a:lnTo>
                  <a:cubicBezTo>
                    <a:pt x="68165" y="70007"/>
                    <a:pt x="68486" y="70014"/>
                    <a:pt x="68806" y="70014"/>
                  </a:cubicBezTo>
                  <a:cubicBezTo>
                    <a:pt x="79584" y="70014"/>
                    <a:pt x="88575" y="61539"/>
                    <a:pt x="89075" y="50660"/>
                  </a:cubicBezTo>
                  <a:lnTo>
                    <a:pt x="91298" y="3170"/>
                  </a:lnTo>
                  <a:lnTo>
                    <a:pt x="70523" y="2199"/>
                  </a:lnTo>
                  <a:cubicBezTo>
                    <a:pt x="70424" y="2194"/>
                    <a:pt x="70326" y="2192"/>
                    <a:pt x="70229" y="2192"/>
                  </a:cubicBezTo>
                  <a:cubicBezTo>
                    <a:pt x="66113" y="2192"/>
                    <a:pt x="63097" y="6250"/>
                    <a:pt x="64491" y="10180"/>
                  </a:cubicBezTo>
                  <a:cubicBezTo>
                    <a:pt x="64558" y="10380"/>
                    <a:pt x="64632" y="10554"/>
                    <a:pt x="64715" y="10720"/>
                  </a:cubicBezTo>
                  <a:cubicBezTo>
                    <a:pt x="65445" y="12163"/>
                    <a:pt x="65777" y="13823"/>
                    <a:pt x="65611" y="15565"/>
                  </a:cubicBezTo>
                  <a:cubicBezTo>
                    <a:pt x="65163" y="20054"/>
                    <a:pt x="61338" y="23522"/>
                    <a:pt x="56825" y="23522"/>
                  </a:cubicBezTo>
                  <a:cubicBezTo>
                    <a:pt x="56820" y="23522"/>
                    <a:pt x="56815" y="23522"/>
                    <a:pt x="56810" y="23522"/>
                  </a:cubicBezTo>
                  <a:cubicBezTo>
                    <a:pt x="51731" y="23522"/>
                    <a:pt x="47740" y="19285"/>
                    <a:pt x="47981" y="14271"/>
                  </a:cubicBezTo>
                  <a:cubicBezTo>
                    <a:pt x="48047" y="12686"/>
                    <a:pt x="48536" y="11218"/>
                    <a:pt x="49325" y="9965"/>
                  </a:cubicBezTo>
                  <a:cubicBezTo>
                    <a:pt x="49432" y="9807"/>
                    <a:pt x="49524" y="9633"/>
                    <a:pt x="49607" y="9450"/>
                  </a:cubicBezTo>
                  <a:cubicBezTo>
                    <a:pt x="51399" y="5601"/>
                    <a:pt x="48619" y="1170"/>
                    <a:pt x="44380" y="971"/>
                  </a:cubicBezTo>
                  <a:lnTo>
                    <a:pt x="23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1;p48">
              <a:extLst>
                <a:ext uri="{FF2B5EF4-FFF2-40B4-BE49-F238E27FC236}">
                  <a16:creationId xmlns:a16="http://schemas.microsoft.com/office/drawing/2014/main" id="{3C376138-AF3E-41F8-8038-90AAC29616CA}"/>
                </a:ext>
              </a:extLst>
            </p:cNvPr>
            <p:cNvSpPr/>
            <p:nvPr/>
          </p:nvSpPr>
          <p:spPr>
            <a:xfrm>
              <a:off x="3479610" y="70733"/>
              <a:ext cx="1642514" cy="1279315"/>
            </a:xfrm>
            <a:custGeom>
              <a:avLst/>
              <a:gdLst/>
              <a:ahLst/>
              <a:cxnLst/>
              <a:rect l="l" t="t" r="r" b="b"/>
              <a:pathLst>
                <a:path w="91365" h="71162" extrusionOk="0">
                  <a:moveTo>
                    <a:pt x="67295" y="0"/>
                  </a:moveTo>
                  <a:lnTo>
                    <a:pt x="19821" y="2381"/>
                  </a:lnTo>
                  <a:cubicBezTo>
                    <a:pt x="8620" y="2946"/>
                    <a:pt x="0" y="12487"/>
                    <a:pt x="556" y="23688"/>
                  </a:cubicBezTo>
                  <a:lnTo>
                    <a:pt x="2945" y="71162"/>
                  </a:lnTo>
                  <a:lnTo>
                    <a:pt x="23712" y="70116"/>
                  </a:lnTo>
                  <a:cubicBezTo>
                    <a:pt x="27977" y="69901"/>
                    <a:pt x="30756" y="65445"/>
                    <a:pt x="28956" y="61579"/>
                  </a:cubicBezTo>
                  <a:cubicBezTo>
                    <a:pt x="28873" y="61397"/>
                    <a:pt x="28773" y="61231"/>
                    <a:pt x="28674" y="61065"/>
                  </a:cubicBezTo>
                  <a:cubicBezTo>
                    <a:pt x="27811" y="59696"/>
                    <a:pt x="27313" y="58078"/>
                    <a:pt x="27321" y="56319"/>
                  </a:cubicBezTo>
                  <a:cubicBezTo>
                    <a:pt x="27338" y="51814"/>
                    <a:pt x="30806" y="47997"/>
                    <a:pt x="35303" y="47557"/>
                  </a:cubicBezTo>
                  <a:cubicBezTo>
                    <a:pt x="35595" y="47529"/>
                    <a:pt x="35885" y="47515"/>
                    <a:pt x="36172" y="47515"/>
                  </a:cubicBezTo>
                  <a:cubicBezTo>
                    <a:pt x="40857" y="47515"/>
                    <a:pt x="44767" y="51199"/>
                    <a:pt x="44994" y="55929"/>
                  </a:cubicBezTo>
                  <a:cubicBezTo>
                    <a:pt x="45077" y="57514"/>
                    <a:pt x="44736" y="59015"/>
                    <a:pt x="44064" y="60335"/>
                  </a:cubicBezTo>
                  <a:cubicBezTo>
                    <a:pt x="43981" y="60500"/>
                    <a:pt x="43907" y="60691"/>
                    <a:pt x="43832" y="60874"/>
                  </a:cubicBezTo>
                  <a:cubicBezTo>
                    <a:pt x="42465" y="64773"/>
                    <a:pt x="45459" y="68805"/>
                    <a:pt x="49546" y="68805"/>
                  </a:cubicBezTo>
                  <a:cubicBezTo>
                    <a:pt x="49651" y="68805"/>
                    <a:pt x="49757" y="68803"/>
                    <a:pt x="49864" y="68797"/>
                  </a:cubicBezTo>
                  <a:lnTo>
                    <a:pt x="70697" y="67752"/>
                  </a:lnTo>
                  <a:lnTo>
                    <a:pt x="69652" y="46919"/>
                  </a:lnTo>
                  <a:cubicBezTo>
                    <a:pt x="69471" y="43365"/>
                    <a:pt x="72345" y="40549"/>
                    <a:pt x="75625" y="40549"/>
                  </a:cubicBezTo>
                  <a:cubicBezTo>
                    <a:pt x="76266" y="40549"/>
                    <a:pt x="76923" y="40656"/>
                    <a:pt x="77575" y="40887"/>
                  </a:cubicBezTo>
                  <a:cubicBezTo>
                    <a:pt x="77758" y="40962"/>
                    <a:pt x="77949" y="41036"/>
                    <a:pt x="78114" y="41119"/>
                  </a:cubicBezTo>
                  <a:cubicBezTo>
                    <a:pt x="79314" y="41723"/>
                    <a:pt x="80671" y="42059"/>
                    <a:pt x="82092" y="42059"/>
                  </a:cubicBezTo>
                  <a:cubicBezTo>
                    <a:pt x="82234" y="42059"/>
                    <a:pt x="82377" y="42055"/>
                    <a:pt x="82520" y="42048"/>
                  </a:cubicBezTo>
                  <a:cubicBezTo>
                    <a:pt x="87540" y="41799"/>
                    <a:pt x="91364" y="37419"/>
                    <a:pt x="90883" y="32358"/>
                  </a:cubicBezTo>
                  <a:cubicBezTo>
                    <a:pt x="90441" y="27842"/>
                    <a:pt x="86595" y="24374"/>
                    <a:pt x="82081" y="24374"/>
                  </a:cubicBezTo>
                  <a:cubicBezTo>
                    <a:pt x="82017" y="24374"/>
                    <a:pt x="81953" y="24375"/>
                    <a:pt x="81890" y="24376"/>
                  </a:cubicBezTo>
                  <a:cubicBezTo>
                    <a:pt x="80247" y="24418"/>
                    <a:pt x="78737" y="24891"/>
                    <a:pt x="77451" y="25687"/>
                  </a:cubicBezTo>
                  <a:cubicBezTo>
                    <a:pt x="77285" y="25787"/>
                    <a:pt x="77119" y="25870"/>
                    <a:pt x="76928" y="25969"/>
                  </a:cubicBezTo>
                  <a:cubicBezTo>
                    <a:pt x="76111" y="26345"/>
                    <a:pt x="75269" y="26518"/>
                    <a:pt x="74445" y="26518"/>
                  </a:cubicBezTo>
                  <a:cubicBezTo>
                    <a:pt x="71338" y="26518"/>
                    <a:pt x="68503" y="24050"/>
                    <a:pt x="68333" y="20659"/>
                  </a:cubicBezTo>
                  <a:lnTo>
                    <a:pt x="67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2;p48">
              <a:extLst>
                <a:ext uri="{FF2B5EF4-FFF2-40B4-BE49-F238E27FC236}">
                  <a16:creationId xmlns:a16="http://schemas.microsoft.com/office/drawing/2014/main" id="{708D355A-55AC-4603-82BB-EEE66517E62A}"/>
                </a:ext>
              </a:extLst>
            </p:cNvPr>
            <p:cNvSpPr/>
            <p:nvPr/>
          </p:nvSpPr>
          <p:spPr>
            <a:xfrm>
              <a:off x="4819758" y="100415"/>
              <a:ext cx="1219666" cy="1614363"/>
            </a:xfrm>
            <a:custGeom>
              <a:avLst/>
              <a:gdLst/>
              <a:ahLst/>
              <a:cxnLst/>
              <a:rect l="l" t="t" r="r" b="b"/>
              <a:pathLst>
                <a:path w="67844" h="89799" extrusionOk="0">
                  <a:moveTo>
                    <a:pt x="1" y="0"/>
                  </a:moveTo>
                  <a:lnTo>
                    <a:pt x="1" y="20800"/>
                  </a:lnTo>
                  <a:cubicBezTo>
                    <a:pt x="1" y="24267"/>
                    <a:pt x="2846" y="26900"/>
                    <a:pt x="6031" y="26900"/>
                  </a:cubicBezTo>
                  <a:cubicBezTo>
                    <a:pt x="6765" y="26900"/>
                    <a:pt x="7517" y="26760"/>
                    <a:pt x="8256" y="26459"/>
                  </a:cubicBezTo>
                  <a:cubicBezTo>
                    <a:pt x="8439" y="26392"/>
                    <a:pt x="8621" y="26309"/>
                    <a:pt x="8787" y="26210"/>
                  </a:cubicBezTo>
                  <a:cubicBezTo>
                    <a:pt x="10059" y="25499"/>
                    <a:pt x="11514" y="25092"/>
                    <a:pt x="13071" y="25092"/>
                  </a:cubicBezTo>
                  <a:cubicBezTo>
                    <a:pt x="13240" y="25092"/>
                    <a:pt x="13411" y="25097"/>
                    <a:pt x="13583" y="25106"/>
                  </a:cubicBezTo>
                  <a:cubicBezTo>
                    <a:pt x="18088" y="25339"/>
                    <a:pt x="21730" y="29006"/>
                    <a:pt x="21946" y="33503"/>
                  </a:cubicBezTo>
                  <a:cubicBezTo>
                    <a:pt x="22186" y="38589"/>
                    <a:pt x="18138" y="42779"/>
                    <a:pt x="13110" y="42779"/>
                  </a:cubicBezTo>
                  <a:cubicBezTo>
                    <a:pt x="11525" y="42779"/>
                    <a:pt x="10040" y="42364"/>
                    <a:pt x="8754" y="41625"/>
                  </a:cubicBezTo>
                  <a:cubicBezTo>
                    <a:pt x="8588" y="41534"/>
                    <a:pt x="8414" y="41443"/>
                    <a:pt x="8223" y="41376"/>
                  </a:cubicBezTo>
                  <a:cubicBezTo>
                    <a:pt x="7486" y="41073"/>
                    <a:pt x="6735" y="40933"/>
                    <a:pt x="6002" y="40933"/>
                  </a:cubicBezTo>
                  <a:cubicBezTo>
                    <a:pt x="2841" y="40933"/>
                    <a:pt x="9" y="43544"/>
                    <a:pt x="9" y="46985"/>
                  </a:cubicBezTo>
                  <a:lnTo>
                    <a:pt x="9" y="67851"/>
                  </a:lnTo>
                  <a:lnTo>
                    <a:pt x="20876" y="67851"/>
                  </a:lnTo>
                  <a:cubicBezTo>
                    <a:pt x="25115" y="67851"/>
                    <a:pt x="28102" y="72149"/>
                    <a:pt x="26484" y="76065"/>
                  </a:cubicBezTo>
                  <a:cubicBezTo>
                    <a:pt x="26418" y="76256"/>
                    <a:pt x="26318" y="76430"/>
                    <a:pt x="26227" y="76596"/>
                  </a:cubicBezTo>
                  <a:cubicBezTo>
                    <a:pt x="25505" y="77882"/>
                    <a:pt x="25074" y="79376"/>
                    <a:pt x="25074" y="80952"/>
                  </a:cubicBezTo>
                  <a:cubicBezTo>
                    <a:pt x="25074" y="85837"/>
                    <a:pt x="29029" y="89798"/>
                    <a:pt x="33919" y="89798"/>
                  </a:cubicBezTo>
                  <a:cubicBezTo>
                    <a:pt x="34062" y="89798"/>
                    <a:pt x="34205" y="89795"/>
                    <a:pt x="34350" y="89788"/>
                  </a:cubicBezTo>
                  <a:cubicBezTo>
                    <a:pt x="38946" y="89572"/>
                    <a:pt x="42646" y="85806"/>
                    <a:pt x="42771" y="81201"/>
                  </a:cubicBezTo>
                  <a:cubicBezTo>
                    <a:pt x="42812" y="79558"/>
                    <a:pt x="42414" y="78023"/>
                    <a:pt x="41684" y="76696"/>
                  </a:cubicBezTo>
                  <a:cubicBezTo>
                    <a:pt x="41584" y="76530"/>
                    <a:pt x="41501" y="76356"/>
                    <a:pt x="41435" y="76157"/>
                  </a:cubicBezTo>
                  <a:cubicBezTo>
                    <a:pt x="39834" y="72166"/>
                    <a:pt x="42862" y="67843"/>
                    <a:pt x="47168" y="67843"/>
                  </a:cubicBezTo>
                  <a:lnTo>
                    <a:pt x="67844" y="67843"/>
                  </a:lnTo>
                  <a:lnTo>
                    <a:pt x="67844" y="20311"/>
                  </a:lnTo>
                  <a:cubicBezTo>
                    <a:pt x="67844" y="9102"/>
                    <a:pt x="58750" y="0"/>
                    <a:pt x="47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9851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57B70C-6E25-4F57-84F4-BCDE4CFFCEA7}"/>
              </a:ext>
            </a:extLst>
          </p:cNvPr>
          <p:cNvSpPr txBox="1"/>
          <p:nvPr/>
        </p:nvSpPr>
        <p:spPr>
          <a:xfrm>
            <a:off x="1307806" y="247002"/>
            <a:ext cx="6578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CỬA SỔ MENU CHÍNH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C1CE527-13ED-46BF-A447-7157D6BDA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13" y="905520"/>
            <a:ext cx="6578268" cy="4077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8493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57B70C-6E25-4F57-84F4-BCDE4CFFCEA7}"/>
              </a:ext>
            </a:extLst>
          </p:cNvPr>
          <p:cNvSpPr txBox="1"/>
          <p:nvPr/>
        </p:nvSpPr>
        <p:spPr>
          <a:xfrm>
            <a:off x="1552354" y="215587"/>
            <a:ext cx="735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CỬA SỔ QUẢN LÝ PHÒNG ĐƠN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C833D6-59B5-4D31-B88E-B9FDF7695B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19" y="919988"/>
            <a:ext cx="7237485" cy="3912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3540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57B70C-6E25-4F57-84F4-BCDE4CFFCEA7}"/>
              </a:ext>
            </a:extLst>
          </p:cNvPr>
          <p:cNvSpPr txBox="1"/>
          <p:nvPr/>
        </p:nvSpPr>
        <p:spPr>
          <a:xfrm>
            <a:off x="1573619" y="279383"/>
            <a:ext cx="735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CỬA SỔ QUẢN LÝ PHÒNG ĐÔI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9EF88F-351B-435A-B128-6C590C037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17" y="930622"/>
            <a:ext cx="7077997" cy="382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253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157B70C-6E25-4F57-84F4-BCDE4CFFCEA7}"/>
              </a:ext>
            </a:extLst>
          </p:cNvPr>
          <p:cNvSpPr txBox="1"/>
          <p:nvPr/>
        </p:nvSpPr>
        <p:spPr>
          <a:xfrm>
            <a:off x="1256717" y="268750"/>
            <a:ext cx="735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CỬA SỔ QUẢN LÝ PHÒNG DELUXE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39EF88F-351B-435A-B128-6C590C037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17" y="930622"/>
            <a:ext cx="7077997" cy="382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64942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946673-4B00-4F5A-BC53-5F3D17B40402}"/>
              </a:ext>
            </a:extLst>
          </p:cNvPr>
          <p:cNvSpPr txBox="1"/>
          <p:nvPr/>
        </p:nvSpPr>
        <p:spPr>
          <a:xfrm>
            <a:off x="2390170" y="308947"/>
            <a:ext cx="4363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TẠO TOUR</a:t>
            </a:r>
          </a:p>
        </p:txBody>
      </p:sp>
      <p:sp>
        <p:nvSpPr>
          <p:cNvPr id="8" name="Google Shape;944;p49">
            <a:extLst>
              <a:ext uri="{FF2B5EF4-FFF2-40B4-BE49-F238E27FC236}">
                <a16:creationId xmlns:a16="http://schemas.microsoft.com/office/drawing/2014/main" id="{011A6CC2-BB66-4C3A-B0B4-40B09AE983BE}"/>
              </a:ext>
            </a:extLst>
          </p:cNvPr>
          <p:cNvSpPr/>
          <p:nvPr/>
        </p:nvSpPr>
        <p:spPr>
          <a:xfrm>
            <a:off x="8442420" y="2589591"/>
            <a:ext cx="785881" cy="2553909"/>
          </a:xfrm>
          <a:custGeom>
            <a:avLst/>
            <a:gdLst/>
            <a:ahLst/>
            <a:cxnLst/>
            <a:rect l="l" t="t" r="r" b="b"/>
            <a:pathLst>
              <a:path w="15464" h="50254" extrusionOk="0">
                <a:moveTo>
                  <a:pt x="15254" y="1"/>
                </a:moveTo>
                <a:cubicBezTo>
                  <a:pt x="13521" y="1"/>
                  <a:pt x="0" y="17829"/>
                  <a:pt x="2277" y="26010"/>
                </a:cubicBezTo>
                <a:cubicBezTo>
                  <a:pt x="4755" y="34886"/>
                  <a:pt x="5177" y="38735"/>
                  <a:pt x="3898" y="49825"/>
                </a:cubicBezTo>
                <a:lnTo>
                  <a:pt x="4163" y="50254"/>
                </a:lnTo>
                <a:lnTo>
                  <a:pt x="4670" y="48290"/>
                </a:lnTo>
                <a:cubicBezTo>
                  <a:pt x="4670" y="48290"/>
                  <a:pt x="5698" y="37364"/>
                  <a:pt x="4841" y="32673"/>
                </a:cubicBezTo>
                <a:cubicBezTo>
                  <a:pt x="3984" y="27974"/>
                  <a:pt x="4327" y="23540"/>
                  <a:pt x="8769" y="18077"/>
                </a:cubicBezTo>
                <a:cubicBezTo>
                  <a:pt x="13203" y="12607"/>
                  <a:pt x="14917" y="3902"/>
                  <a:pt x="15424" y="403"/>
                </a:cubicBezTo>
                <a:cubicBezTo>
                  <a:pt x="15463" y="129"/>
                  <a:pt x="15401" y="1"/>
                  <a:pt x="1525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45;p49">
            <a:extLst>
              <a:ext uri="{FF2B5EF4-FFF2-40B4-BE49-F238E27FC236}">
                <a16:creationId xmlns:a16="http://schemas.microsoft.com/office/drawing/2014/main" id="{256B4A1A-AE88-4C3F-894D-10FDD38C6BFC}"/>
              </a:ext>
            </a:extLst>
          </p:cNvPr>
          <p:cNvSpPr/>
          <p:nvPr/>
        </p:nvSpPr>
        <p:spPr>
          <a:xfrm>
            <a:off x="8486379" y="3447011"/>
            <a:ext cx="971983" cy="1651345"/>
          </a:xfrm>
          <a:custGeom>
            <a:avLst/>
            <a:gdLst/>
            <a:ahLst/>
            <a:cxnLst/>
            <a:rect l="l" t="t" r="r" b="b"/>
            <a:pathLst>
              <a:path w="19126" h="32494" extrusionOk="0">
                <a:moveTo>
                  <a:pt x="12911" y="0"/>
                </a:moveTo>
                <a:cubicBezTo>
                  <a:pt x="8807" y="0"/>
                  <a:pt x="0" y="8821"/>
                  <a:pt x="3081" y="18569"/>
                </a:cubicBezTo>
                <a:cubicBezTo>
                  <a:pt x="6265" y="28659"/>
                  <a:pt x="6144" y="24995"/>
                  <a:pt x="5373" y="32422"/>
                </a:cubicBezTo>
                <a:lnTo>
                  <a:pt x="6230" y="32493"/>
                </a:lnTo>
                <a:lnTo>
                  <a:pt x="6323" y="26124"/>
                </a:lnTo>
                <a:cubicBezTo>
                  <a:pt x="6323" y="26124"/>
                  <a:pt x="3159" y="19211"/>
                  <a:pt x="2824" y="14855"/>
                </a:cubicBezTo>
                <a:cubicBezTo>
                  <a:pt x="2474" y="10506"/>
                  <a:pt x="10757" y="6236"/>
                  <a:pt x="10928" y="5722"/>
                </a:cubicBezTo>
                <a:cubicBezTo>
                  <a:pt x="10932" y="5712"/>
                  <a:pt x="10938" y="5707"/>
                  <a:pt x="10946" y="5707"/>
                </a:cubicBezTo>
                <a:cubicBezTo>
                  <a:pt x="11351" y="5707"/>
                  <a:pt x="17346" y="17428"/>
                  <a:pt x="18262" y="17847"/>
                </a:cubicBezTo>
                <a:cubicBezTo>
                  <a:pt x="18277" y="17854"/>
                  <a:pt x="18291" y="17858"/>
                  <a:pt x="18305" y="17858"/>
                </a:cubicBezTo>
                <a:cubicBezTo>
                  <a:pt x="19126" y="17858"/>
                  <a:pt x="16693" y="5056"/>
                  <a:pt x="14599" y="952"/>
                </a:cubicBezTo>
                <a:cubicBezTo>
                  <a:pt x="14266" y="301"/>
                  <a:pt x="13669" y="0"/>
                  <a:pt x="1291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948;p49">
            <a:extLst>
              <a:ext uri="{FF2B5EF4-FFF2-40B4-BE49-F238E27FC236}">
                <a16:creationId xmlns:a16="http://schemas.microsoft.com/office/drawing/2014/main" id="{1F158C60-73E9-4D70-B31A-AF2DA103CCF1}"/>
              </a:ext>
            </a:extLst>
          </p:cNvPr>
          <p:cNvSpPr/>
          <p:nvPr/>
        </p:nvSpPr>
        <p:spPr>
          <a:xfrm>
            <a:off x="8669835" y="4070826"/>
            <a:ext cx="406509" cy="403714"/>
          </a:xfrm>
          <a:custGeom>
            <a:avLst/>
            <a:gdLst/>
            <a:ahLst/>
            <a:cxnLst/>
            <a:rect l="l" t="t" r="r" b="b"/>
            <a:pathLst>
              <a:path w="7999" h="7944" extrusionOk="0">
                <a:moveTo>
                  <a:pt x="7337" y="0"/>
                </a:moveTo>
                <a:cubicBezTo>
                  <a:pt x="4954" y="0"/>
                  <a:pt x="1672" y="3057"/>
                  <a:pt x="493" y="6001"/>
                </a:cubicBezTo>
                <a:cubicBezTo>
                  <a:pt x="243" y="6636"/>
                  <a:pt x="93" y="7286"/>
                  <a:pt x="1" y="7943"/>
                </a:cubicBezTo>
                <a:lnTo>
                  <a:pt x="1" y="7943"/>
                </a:lnTo>
                <a:cubicBezTo>
                  <a:pt x="1143" y="4180"/>
                  <a:pt x="7513" y="802"/>
                  <a:pt x="7927" y="231"/>
                </a:cubicBezTo>
                <a:lnTo>
                  <a:pt x="7998" y="88"/>
                </a:lnTo>
                <a:cubicBezTo>
                  <a:pt x="7788" y="29"/>
                  <a:pt x="7567" y="0"/>
                  <a:pt x="73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1E229DB-6378-4050-9088-D31630ED2B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51" y="894691"/>
            <a:ext cx="6518497" cy="3939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96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1657A-A4B8-4F81-AB29-9EC2A8B4224B}"/>
              </a:ext>
            </a:extLst>
          </p:cNvPr>
          <p:cNvSpPr txBox="1"/>
          <p:nvPr/>
        </p:nvSpPr>
        <p:spPr>
          <a:xfrm>
            <a:off x="1549209" y="141304"/>
            <a:ext cx="6304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CỬA SỔ DANH SÁCH TOUR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38FF7A-3712-4987-AE8D-07817E8C0057}"/>
              </a:ext>
            </a:extLst>
          </p:cNvPr>
          <p:cNvGrpSpPr/>
          <p:nvPr/>
        </p:nvGrpSpPr>
        <p:grpSpPr>
          <a:xfrm>
            <a:off x="639127" y="1425800"/>
            <a:ext cx="388722" cy="556733"/>
            <a:chOff x="8642906" y="3948985"/>
            <a:chExt cx="388722" cy="556733"/>
          </a:xfrm>
        </p:grpSpPr>
        <p:sp>
          <p:nvSpPr>
            <p:cNvPr id="6" name="Google Shape;946;p49">
              <a:extLst>
                <a:ext uri="{FF2B5EF4-FFF2-40B4-BE49-F238E27FC236}">
                  <a16:creationId xmlns:a16="http://schemas.microsoft.com/office/drawing/2014/main" id="{06627AAF-17F1-4238-A193-7FB01411EE17}"/>
                </a:ext>
              </a:extLst>
            </p:cNvPr>
            <p:cNvSpPr/>
            <p:nvPr/>
          </p:nvSpPr>
          <p:spPr>
            <a:xfrm>
              <a:off x="8642906" y="3948985"/>
              <a:ext cx="388722" cy="556733"/>
            </a:xfrm>
            <a:custGeom>
              <a:avLst/>
              <a:gdLst/>
              <a:ahLst/>
              <a:cxnLst/>
              <a:rect l="l" t="t" r="r" b="b"/>
              <a:pathLst>
                <a:path w="7649" h="10955" extrusionOk="0">
                  <a:moveTo>
                    <a:pt x="721" y="1"/>
                  </a:moveTo>
                  <a:cubicBezTo>
                    <a:pt x="307" y="1"/>
                    <a:pt x="0" y="372"/>
                    <a:pt x="64" y="829"/>
                  </a:cubicBezTo>
                  <a:lnTo>
                    <a:pt x="1364" y="10612"/>
                  </a:lnTo>
                  <a:cubicBezTo>
                    <a:pt x="1385" y="10798"/>
                    <a:pt x="1628" y="10955"/>
                    <a:pt x="1892" y="10955"/>
                  </a:cubicBezTo>
                  <a:lnTo>
                    <a:pt x="5770" y="10955"/>
                  </a:lnTo>
                  <a:cubicBezTo>
                    <a:pt x="6034" y="10955"/>
                    <a:pt x="6270" y="10798"/>
                    <a:pt x="6284" y="10612"/>
                  </a:cubicBezTo>
                  <a:lnTo>
                    <a:pt x="7591" y="829"/>
                  </a:lnTo>
                  <a:cubicBezTo>
                    <a:pt x="7648" y="386"/>
                    <a:pt x="7355" y="1"/>
                    <a:pt x="6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7;p49">
              <a:extLst>
                <a:ext uri="{FF2B5EF4-FFF2-40B4-BE49-F238E27FC236}">
                  <a16:creationId xmlns:a16="http://schemas.microsoft.com/office/drawing/2014/main" id="{00AE43FB-A3AE-41BD-A3D1-D04C02068325}"/>
                </a:ext>
              </a:extLst>
            </p:cNvPr>
            <p:cNvSpPr/>
            <p:nvPr/>
          </p:nvSpPr>
          <p:spPr>
            <a:xfrm>
              <a:off x="8859196" y="4001634"/>
              <a:ext cx="128473" cy="487059"/>
            </a:xfrm>
            <a:custGeom>
              <a:avLst/>
              <a:gdLst/>
              <a:ahLst/>
              <a:cxnLst/>
              <a:rect l="l" t="t" r="r" b="b"/>
              <a:pathLst>
                <a:path w="2528" h="9584" extrusionOk="0">
                  <a:moveTo>
                    <a:pt x="978" y="0"/>
                  </a:moveTo>
                  <a:cubicBezTo>
                    <a:pt x="564" y="0"/>
                    <a:pt x="214" y="357"/>
                    <a:pt x="207" y="779"/>
                  </a:cubicBezTo>
                  <a:lnTo>
                    <a:pt x="14" y="9226"/>
                  </a:lnTo>
                  <a:cubicBezTo>
                    <a:pt x="0" y="9426"/>
                    <a:pt x="229" y="9583"/>
                    <a:pt x="493" y="9583"/>
                  </a:cubicBezTo>
                  <a:lnTo>
                    <a:pt x="1050" y="9583"/>
                  </a:lnTo>
                  <a:cubicBezTo>
                    <a:pt x="1321" y="9583"/>
                    <a:pt x="1564" y="9426"/>
                    <a:pt x="1585" y="9226"/>
                  </a:cubicBezTo>
                  <a:lnTo>
                    <a:pt x="2485" y="779"/>
                  </a:lnTo>
                  <a:cubicBezTo>
                    <a:pt x="2528" y="357"/>
                    <a:pt x="2228" y="0"/>
                    <a:pt x="1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030;p52">
            <a:extLst>
              <a:ext uri="{FF2B5EF4-FFF2-40B4-BE49-F238E27FC236}">
                <a16:creationId xmlns:a16="http://schemas.microsoft.com/office/drawing/2014/main" id="{7C7B8708-A78A-448B-8E94-519010BBEA00}"/>
              </a:ext>
            </a:extLst>
          </p:cNvPr>
          <p:cNvSpPr/>
          <p:nvPr/>
        </p:nvSpPr>
        <p:spPr>
          <a:xfrm>
            <a:off x="8116150" y="3256171"/>
            <a:ext cx="766273" cy="788572"/>
          </a:xfrm>
          <a:custGeom>
            <a:avLst/>
            <a:gdLst/>
            <a:ahLst/>
            <a:cxnLst/>
            <a:rect l="l" t="t" r="r" b="b"/>
            <a:pathLst>
              <a:path w="26494" h="27265" extrusionOk="0">
                <a:moveTo>
                  <a:pt x="13396" y="7767"/>
                </a:moveTo>
                <a:cubicBezTo>
                  <a:pt x="13445" y="7767"/>
                  <a:pt x="13493" y="7768"/>
                  <a:pt x="13540" y="7770"/>
                </a:cubicBezTo>
                <a:cubicBezTo>
                  <a:pt x="19174" y="8063"/>
                  <a:pt x="21180" y="14747"/>
                  <a:pt x="16746" y="18096"/>
                </a:cubicBezTo>
                <a:cubicBezTo>
                  <a:pt x="16675" y="18146"/>
                  <a:pt x="16589" y="18203"/>
                  <a:pt x="16517" y="18253"/>
                </a:cubicBezTo>
                <a:cubicBezTo>
                  <a:pt x="15849" y="18730"/>
                  <a:pt x="14626" y="19091"/>
                  <a:pt x="13771" y="19091"/>
                </a:cubicBezTo>
                <a:cubicBezTo>
                  <a:pt x="13731" y="19091"/>
                  <a:pt x="13692" y="19090"/>
                  <a:pt x="13654" y="19088"/>
                </a:cubicBezTo>
                <a:cubicBezTo>
                  <a:pt x="13197" y="19067"/>
                  <a:pt x="12768" y="19003"/>
                  <a:pt x="12369" y="18917"/>
                </a:cubicBezTo>
                <a:cubicBezTo>
                  <a:pt x="8327" y="17953"/>
                  <a:pt x="6727" y="13390"/>
                  <a:pt x="8998" y="10177"/>
                </a:cubicBezTo>
                <a:cubicBezTo>
                  <a:pt x="9398" y="9620"/>
                  <a:pt x="9905" y="9091"/>
                  <a:pt x="10548" y="8634"/>
                </a:cubicBezTo>
                <a:cubicBezTo>
                  <a:pt x="10683" y="8534"/>
                  <a:pt x="10840" y="8448"/>
                  <a:pt x="11019" y="8356"/>
                </a:cubicBezTo>
                <a:cubicBezTo>
                  <a:pt x="11734" y="8008"/>
                  <a:pt x="12675" y="7767"/>
                  <a:pt x="13396" y="7767"/>
                </a:cubicBezTo>
                <a:close/>
                <a:moveTo>
                  <a:pt x="14182" y="1"/>
                </a:moveTo>
                <a:cubicBezTo>
                  <a:pt x="13888" y="1"/>
                  <a:pt x="13625" y="213"/>
                  <a:pt x="13583" y="501"/>
                </a:cubicBezTo>
                <a:lnTo>
                  <a:pt x="13261" y="2564"/>
                </a:lnTo>
                <a:cubicBezTo>
                  <a:pt x="13254" y="2600"/>
                  <a:pt x="13254" y="2636"/>
                  <a:pt x="13233" y="2664"/>
                </a:cubicBezTo>
                <a:cubicBezTo>
                  <a:pt x="13154" y="2879"/>
                  <a:pt x="12961" y="3050"/>
                  <a:pt x="12726" y="3057"/>
                </a:cubicBezTo>
                <a:cubicBezTo>
                  <a:pt x="11340" y="3171"/>
                  <a:pt x="9998" y="3557"/>
                  <a:pt x="8762" y="4200"/>
                </a:cubicBezTo>
                <a:cubicBezTo>
                  <a:pt x="8712" y="4228"/>
                  <a:pt x="8655" y="4242"/>
                  <a:pt x="8605" y="4250"/>
                </a:cubicBezTo>
                <a:cubicBezTo>
                  <a:pt x="8570" y="4256"/>
                  <a:pt x="8535" y="4259"/>
                  <a:pt x="8499" y="4259"/>
                </a:cubicBezTo>
                <a:cubicBezTo>
                  <a:pt x="8327" y="4259"/>
                  <a:pt x="8160" y="4188"/>
                  <a:pt x="8041" y="4064"/>
                </a:cubicBezTo>
                <a:lnTo>
                  <a:pt x="6899" y="2750"/>
                </a:lnTo>
                <a:cubicBezTo>
                  <a:pt x="6783" y="2623"/>
                  <a:pt x="6612" y="2552"/>
                  <a:pt x="6442" y="2552"/>
                </a:cubicBezTo>
                <a:cubicBezTo>
                  <a:pt x="6392" y="2552"/>
                  <a:pt x="6341" y="2558"/>
                  <a:pt x="6292" y="2572"/>
                </a:cubicBezTo>
                <a:cubicBezTo>
                  <a:pt x="6227" y="2593"/>
                  <a:pt x="6156" y="2621"/>
                  <a:pt x="6106" y="2664"/>
                </a:cubicBezTo>
                <a:lnTo>
                  <a:pt x="4007" y="4128"/>
                </a:lnTo>
                <a:cubicBezTo>
                  <a:pt x="3750" y="4307"/>
                  <a:pt x="3664" y="4664"/>
                  <a:pt x="3828" y="4928"/>
                </a:cubicBezTo>
                <a:lnTo>
                  <a:pt x="4985" y="6942"/>
                </a:lnTo>
                <a:cubicBezTo>
                  <a:pt x="5106" y="7135"/>
                  <a:pt x="5092" y="7384"/>
                  <a:pt x="4963" y="7570"/>
                </a:cubicBezTo>
                <a:cubicBezTo>
                  <a:pt x="4771" y="7849"/>
                  <a:pt x="4606" y="8127"/>
                  <a:pt x="4442" y="8420"/>
                </a:cubicBezTo>
                <a:cubicBezTo>
                  <a:pt x="4142" y="8977"/>
                  <a:pt x="3900" y="9534"/>
                  <a:pt x="3700" y="10105"/>
                </a:cubicBezTo>
                <a:cubicBezTo>
                  <a:pt x="3621" y="10348"/>
                  <a:pt x="3407" y="10512"/>
                  <a:pt x="3157" y="10519"/>
                </a:cubicBezTo>
                <a:lnTo>
                  <a:pt x="800" y="10619"/>
                </a:lnTo>
                <a:lnTo>
                  <a:pt x="686" y="10626"/>
                </a:lnTo>
                <a:cubicBezTo>
                  <a:pt x="379" y="10634"/>
                  <a:pt x="129" y="10876"/>
                  <a:pt x="122" y="11191"/>
                </a:cubicBezTo>
                <a:lnTo>
                  <a:pt x="8" y="13740"/>
                </a:lnTo>
                <a:cubicBezTo>
                  <a:pt x="1" y="14054"/>
                  <a:pt x="215" y="14333"/>
                  <a:pt x="522" y="14375"/>
                </a:cubicBezTo>
                <a:lnTo>
                  <a:pt x="2821" y="14732"/>
                </a:lnTo>
                <a:cubicBezTo>
                  <a:pt x="3078" y="14768"/>
                  <a:pt x="3271" y="14975"/>
                  <a:pt x="3321" y="15225"/>
                </a:cubicBezTo>
                <a:cubicBezTo>
                  <a:pt x="3507" y="16282"/>
                  <a:pt x="3857" y="17317"/>
                  <a:pt x="4364" y="18274"/>
                </a:cubicBezTo>
                <a:cubicBezTo>
                  <a:pt x="4485" y="18517"/>
                  <a:pt x="4435" y="18817"/>
                  <a:pt x="4221" y="18996"/>
                </a:cubicBezTo>
                <a:lnTo>
                  <a:pt x="2664" y="20367"/>
                </a:lnTo>
                <a:cubicBezTo>
                  <a:pt x="2436" y="20566"/>
                  <a:pt x="2393" y="20916"/>
                  <a:pt x="2571" y="21173"/>
                </a:cubicBezTo>
                <a:lnTo>
                  <a:pt x="4042" y="23280"/>
                </a:lnTo>
                <a:cubicBezTo>
                  <a:pt x="4158" y="23442"/>
                  <a:pt x="4337" y="23529"/>
                  <a:pt x="4519" y="23529"/>
                </a:cubicBezTo>
                <a:cubicBezTo>
                  <a:pt x="4617" y="23529"/>
                  <a:pt x="4716" y="23504"/>
                  <a:pt x="4806" y="23451"/>
                </a:cubicBezTo>
                <a:lnTo>
                  <a:pt x="7163" y="22087"/>
                </a:lnTo>
                <a:cubicBezTo>
                  <a:pt x="7258" y="22033"/>
                  <a:pt x="7365" y="22006"/>
                  <a:pt x="7472" y="22006"/>
                </a:cubicBezTo>
                <a:cubicBezTo>
                  <a:pt x="7588" y="22006"/>
                  <a:pt x="7705" y="22038"/>
                  <a:pt x="7806" y="22102"/>
                </a:cubicBezTo>
                <a:cubicBezTo>
                  <a:pt x="8048" y="22266"/>
                  <a:pt x="8291" y="22409"/>
                  <a:pt x="8548" y="22552"/>
                </a:cubicBezTo>
                <a:cubicBezTo>
                  <a:pt x="9034" y="22816"/>
                  <a:pt x="9519" y="23030"/>
                  <a:pt x="10012" y="23223"/>
                </a:cubicBezTo>
                <a:cubicBezTo>
                  <a:pt x="10233" y="23301"/>
                  <a:pt x="10398" y="23509"/>
                  <a:pt x="10405" y="23744"/>
                </a:cubicBezTo>
                <a:lnTo>
                  <a:pt x="10512" y="26579"/>
                </a:lnTo>
                <a:cubicBezTo>
                  <a:pt x="10533" y="26886"/>
                  <a:pt x="10769" y="27136"/>
                  <a:pt x="11083" y="27150"/>
                </a:cubicBezTo>
                <a:lnTo>
                  <a:pt x="13647" y="27265"/>
                </a:lnTo>
                <a:cubicBezTo>
                  <a:pt x="13652" y="27265"/>
                  <a:pt x="13657" y="27265"/>
                  <a:pt x="13662" y="27265"/>
                </a:cubicBezTo>
                <a:cubicBezTo>
                  <a:pt x="13921" y="27265"/>
                  <a:pt x="14163" y="27088"/>
                  <a:pt x="14247" y="26843"/>
                </a:cubicBezTo>
                <a:cubicBezTo>
                  <a:pt x="14254" y="26815"/>
                  <a:pt x="14261" y="26793"/>
                  <a:pt x="14261" y="26765"/>
                </a:cubicBezTo>
                <a:lnTo>
                  <a:pt x="14661" y="24208"/>
                </a:lnTo>
                <a:cubicBezTo>
                  <a:pt x="14697" y="23973"/>
                  <a:pt x="14868" y="23780"/>
                  <a:pt x="15104" y="23723"/>
                </a:cubicBezTo>
                <a:cubicBezTo>
                  <a:pt x="15118" y="23708"/>
                  <a:pt x="15146" y="23708"/>
                  <a:pt x="15161" y="23701"/>
                </a:cubicBezTo>
                <a:cubicBezTo>
                  <a:pt x="15225" y="23694"/>
                  <a:pt x="15289" y="23687"/>
                  <a:pt x="15353" y="23666"/>
                </a:cubicBezTo>
                <a:cubicBezTo>
                  <a:pt x="16082" y="23544"/>
                  <a:pt x="16796" y="23337"/>
                  <a:pt x="17496" y="23059"/>
                </a:cubicBezTo>
                <a:cubicBezTo>
                  <a:pt x="17566" y="23028"/>
                  <a:pt x="17639" y="23014"/>
                  <a:pt x="17713" y="23014"/>
                </a:cubicBezTo>
                <a:cubicBezTo>
                  <a:pt x="17879" y="23014"/>
                  <a:pt x="18044" y="23089"/>
                  <a:pt x="18153" y="23223"/>
                </a:cubicBezTo>
                <a:lnTo>
                  <a:pt x="19588" y="24865"/>
                </a:lnTo>
                <a:cubicBezTo>
                  <a:pt x="19709" y="24998"/>
                  <a:pt x="19878" y="25069"/>
                  <a:pt x="20048" y="25069"/>
                </a:cubicBezTo>
                <a:cubicBezTo>
                  <a:pt x="20169" y="25069"/>
                  <a:pt x="20291" y="25033"/>
                  <a:pt x="20395" y="24958"/>
                </a:cubicBezTo>
                <a:lnTo>
                  <a:pt x="20859" y="24637"/>
                </a:lnTo>
                <a:lnTo>
                  <a:pt x="22480" y="23494"/>
                </a:lnTo>
                <a:cubicBezTo>
                  <a:pt x="22744" y="23316"/>
                  <a:pt x="22816" y="22980"/>
                  <a:pt x="22659" y="22702"/>
                </a:cubicBezTo>
                <a:lnTo>
                  <a:pt x="21509" y="20731"/>
                </a:lnTo>
                <a:cubicBezTo>
                  <a:pt x="21388" y="20517"/>
                  <a:pt x="21409" y="20259"/>
                  <a:pt x="21566" y="20067"/>
                </a:cubicBezTo>
                <a:cubicBezTo>
                  <a:pt x="21973" y="19581"/>
                  <a:pt x="22337" y="19031"/>
                  <a:pt x="22659" y="18446"/>
                </a:cubicBezTo>
                <a:cubicBezTo>
                  <a:pt x="22901" y="18010"/>
                  <a:pt x="23109" y="17560"/>
                  <a:pt x="23280" y="17117"/>
                </a:cubicBezTo>
                <a:lnTo>
                  <a:pt x="23765" y="17096"/>
                </a:lnTo>
                <a:lnTo>
                  <a:pt x="25793" y="17017"/>
                </a:lnTo>
                <a:cubicBezTo>
                  <a:pt x="26043" y="17010"/>
                  <a:pt x="26258" y="16839"/>
                  <a:pt x="26329" y="16603"/>
                </a:cubicBezTo>
                <a:cubicBezTo>
                  <a:pt x="26350" y="16560"/>
                  <a:pt x="26358" y="16510"/>
                  <a:pt x="26358" y="16453"/>
                </a:cubicBezTo>
                <a:lnTo>
                  <a:pt x="26479" y="13883"/>
                </a:lnTo>
                <a:cubicBezTo>
                  <a:pt x="26493" y="13583"/>
                  <a:pt x="26279" y="13311"/>
                  <a:pt x="25972" y="13269"/>
                </a:cubicBezTo>
                <a:lnTo>
                  <a:pt x="24401" y="13026"/>
                </a:lnTo>
                <a:cubicBezTo>
                  <a:pt x="24137" y="12983"/>
                  <a:pt x="23930" y="12769"/>
                  <a:pt x="23901" y="12497"/>
                </a:cubicBezTo>
                <a:cubicBezTo>
                  <a:pt x="23794" y="11390"/>
                  <a:pt x="23516" y="10312"/>
                  <a:pt x="23080" y="9298"/>
                </a:cubicBezTo>
                <a:cubicBezTo>
                  <a:pt x="22973" y="9055"/>
                  <a:pt x="23037" y="8777"/>
                  <a:pt x="23230" y="8620"/>
                </a:cubicBezTo>
                <a:lnTo>
                  <a:pt x="25194" y="6892"/>
                </a:lnTo>
                <a:cubicBezTo>
                  <a:pt x="25408" y="6699"/>
                  <a:pt x="25458" y="6378"/>
                  <a:pt x="25286" y="6135"/>
                </a:cubicBezTo>
                <a:lnTo>
                  <a:pt x="23794" y="4014"/>
                </a:lnTo>
                <a:cubicBezTo>
                  <a:pt x="23678" y="3851"/>
                  <a:pt x="23495" y="3758"/>
                  <a:pt x="23309" y="3758"/>
                </a:cubicBezTo>
                <a:cubicBezTo>
                  <a:pt x="23209" y="3758"/>
                  <a:pt x="23108" y="3785"/>
                  <a:pt x="23016" y="3843"/>
                </a:cubicBezTo>
                <a:lnTo>
                  <a:pt x="20566" y="5264"/>
                </a:lnTo>
                <a:cubicBezTo>
                  <a:pt x="20472" y="5317"/>
                  <a:pt x="20367" y="5344"/>
                  <a:pt x="20263" y="5344"/>
                </a:cubicBezTo>
                <a:cubicBezTo>
                  <a:pt x="20132" y="5344"/>
                  <a:pt x="20003" y="5301"/>
                  <a:pt x="19895" y="5214"/>
                </a:cubicBezTo>
                <a:cubicBezTo>
                  <a:pt x="19481" y="4892"/>
                  <a:pt x="19031" y="4600"/>
                  <a:pt x="18553" y="4342"/>
                </a:cubicBezTo>
                <a:cubicBezTo>
                  <a:pt x="18296" y="4200"/>
                  <a:pt x="18038" y="4071"/>
                  <a:pt x="17781" y="3950"/>
                </a:cubicBezTo>
                <a:cubicBezTo>
                  <a:pt x="17574" y="3857"/>
                  <a:pt x="17439" y="3657"/>
                  <a:pt x="17424" y="3428"/>
                </a:cubicBezTo>
                <a:lnTo>
                  <a:pt x="17317" y="715"/>
                </a:lnTo>
                <a:cubicBezTo>
                  <a:pt x="17324" y="386"/>
                  <a:pt x="17074" y="136"/>
                  <a:pt x="16760" y="122"/>
                </a:cubicBezTo>
                <a:lnTo>
                  <a:pt x="14261" y="1"/>
                </a:lnTo>
                <a:lnTo>
                  <a:pt x="14197" y="1"/>
                </a:lnTo>
                <a:cubicBezTo>
                  <a:pt x="14192" y="1"/>
                  <a:pt x="14187" y="1"/>
                  <a:pt x="141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5233E16-59FD-460F-B8B6-42EDD7F741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36" y="866915"/>
            <a:ext cx="6257327" cy="3822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940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1657A-A4B8-4F81-AB29-9EC2A8B4224B}"/>
              </a:ext>
            </a:extLst>
          </p:cNvPr>
          <p:cNvSpPr txBox="1"/>
          <p:nvPr/>
        </p:nvSpPr>
        <p:spPr>
          <a:xfrm>
            <a:off x="1265211" y="219037"/>
            <a:ext cx="6794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CỬA SỔ ĐẶT PHÒNG TRƯỚC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38FF7A-3712-4987-AE8D-07817E8C0057}"/>
              </a:ext>
            </a:extLst>
          </p:cNvPr>
          <p:cNvGrpSpPr/>
          <p:nvPr/>
        </p:nvGrpSpPr>
        <p:grpSpPr>
          <a:xfrm>
            <a:off x="639127" y="1425800"/>
            <a:ext cx="388722" cy="556733"/>
            <a:chOff x="8642906" y="3948985"/>
            <a:chExt cx="388722" cy="556733"/>
          </a:xfrm>
        </p:grpSpPr>
        <p:sp>
          <p:nvSpPr>
            <p:cNvPr id="6" name="Google Shape;946;p49">
              <a:extLst>
                <a:ext uri="{FF2B5EF4-FFF2-40B4-BE49-F238E27FC236}">
                  <a16:creationId xmlns:a16="http://schemas.microsoft.com/office/drawing/2014/main" id="{06627AAF-17F1-4238-A193-7FB01411EE17}"/>
                </a:ext>
              </a:extLst>
            </p:cNvPr>
            <p:cNvSpPr/>
            <p:nvPr/>
          </p:nvSpPr>
          <p:spPr>
            <a:xfrm>
              <a:off x="8642906" y="3948985"/>
              <a:ext cx="388722" cy="556733"/>
            </a:xfrm>
            <a:custGeom>
              <a:avLst/>
              <a:gdLst/>
              <a:ahLst/>
              <a:cxnLst/>
              <a:rect l="l" t="t" r="r" b="b"/>
              <a:pathLst>
                <a:path w="7649" h="10955" extrusionOk="0">
                  <a:moveTo>
                    <a:pt x="721" y="1"/>
                  </a:moveTo>
                  <a:cubicBezTo>
                    <a:pt x="307" y="1"/>
                    <a:pt x="0" y="372"/>
                    <a:pt x="64" y="829"/>
                  </a:cubicBezTo>
                  <a:lnTo>
                    <a:pt x="1364" y="10612"/>
                  </a:lnTo>
                  <a:cubicBezTo>
                    <a:pt x="1385" y="10798"/>
                    <a:pt x="1628" y="10955"/>
                    <a:pt x="1892" y="10955"/>
                  </a:cubicBezTo>
                  <a:lnTo>
                    <a:pt x="5770" y="10955"/>
                  </a:lnTo>
                  <a:cubicBezTo>
                    <a:pt x="6034" y="10955"/>
                    <a:pt x="6270" y="10798"/>
                    <a:pt x="6284" y="10612"/>
                  </a:cubicBezTo>
                  <a:lnTo>
                    <a:pt x="7591" y="829"/>
                  </a:lnTo>
                  <a:cubicBezTo>
                    <a:pt x="7648" y="386"/>
                    <a:pt x="7355" y="1"/>
                    <a:pt x="6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47;p49">
              <a:extLst>
                <a:ext uri="{FF2B5EF4-FFF2-40B4-BE49-F238E27FC236}">
                  <a16:creationId xmlns:a16="http://schemas.microsoft.com/office/drawing/2014/main" id="{00AE43FB-A3AE-41BD-A3D1-D04C02068325}"/>
                </a:ext>
              </a:extLst>
            </p:cNvPr>
            <p:cNvSpPr/>
            <p:nvPr/>
          </p:nvSpPr>
          <p:spPr>
            <a:xfrm>
              <a:off x="8859196" y="4001634"/>
              <a:ext cx="128473" cy="487059"/>
            </a:xfrm>
            <a:custGeom>
              <a:avLst/>
              <a:gdLst/>
              <a:ahLst/>
              <a:cxnLst/>
              <a:rect l="l" t="t" r="r" b="b"/>
              <a:pathLst>
                <a:path w="2528" h="9584" extrusionOk="0">
                  <a:moveTo>
                    <a:pt x="978" y="0"/>
                  </a:moveTo>
                  <a:cubicBezTo>
                    <a:pt x="564" y="0"/>
                    <a:pt x="214" y="357"/>
                    <a:pt x="207" y="779"/>
                  </a:cubicBezTo>
                  <a:lnTo>
                    <a:pt x="14" y="9226"/>
                  </a:lnTo>
                  <a:cubicBezTo>
                    <a:pt x="0" y="9426"/>
                    <a:pt x="229" y="9583"/>
                    <a:pt x="493" y="9583"/>
                  </a:cubicBezTo>
                  <a:lnTo>
                    <a:pt x="1050" y="9583"/>
                  </a:lnTo>
                  <a:cubicBezTo>
                    <a:pt x="1321" y="9583"/>
                    <a:pt x="1564" y="9426"/>
                    <a:pt x="1585" y="9226"/>
                  </a:cubicBezTo>
                  <a:lnTo>
                    <a:pt x="2485" y="779"/>
                  </a:lnTo>
                  <a:cubicBezTo>
                    <a:pt x="2528" y="357"/>
                    <a:pt x="2228" y="0"/>
                    <a:pt x="1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030;p52">
            <a:extLst>
              <a:ext uri="{FF2B5EF4-FFF2-40B4-BE49-F238E27FC236}">
                <a16:creationId xmlns:a16="http://schemas.microsoft.com/office/drawing/2014/main" id="{7C7B8708-A78A-448B-8E94-519010BBEA00}"/>
              </a:ext>
            </a:extLst>
          </p:cNvPr>
          <p:cNvSpPr/>
          <p:nvPr/>
        </p:nvSpPr>
        <p:spPr>
          <a:xfrm>
            <a:off x="8457929" y="1891447"/>
            <a:ext cx="766273" cy="788572"/>
          </a:xfrm>
          <a:custGeom>
            <a:avLst/>
            <a:gdLst/>
            <a:ahLst/>
            <a:cxnLst/>
            <a:rect l="l" t="t" r="r" b="b"/>
            <a:pathLst>
              <a:path w="26494" h="27265" extrusionOk="0">
                <a:moveTo>
                  <a:pt x="13396" y="7767"/>
                </a:moveTo>
                <a:cubicBezTo>
                  <a:pt x="13445" y="7767"/>
                  <a:pt x="13493" y="7768"/>
                  <a:pt x="13540" y="7770"/>
                </a:cubicBezTo>
                <a:cubicBezTo>
                  <a:pt x="19174" y="8063"/>
                  <a:pt x="21180" y="14747"/>
                  <a:pt x="16746" y="18096"/>
                </a:cubicBezTo>
                <a:cubicBezTo>
                  <a:pt x="16675" y="18146"/>
                  <a:pt x="16589" y="18203"/>
                  <a:pt x="16517" y="18253"/>
                </a:cubicBezTo>
                <a:cubicBezTo>
                  <a:pt x="15849" y="18730"/>
                  <a:pt x="14626" y="19091"/>
                  <a:pt x="13771" y="19091"/>
                </a:cubicBezTo>
                <a:cubicBezTo>
                  <a:pt x="13731" y="19091"/>
                  <a:pt x="13692" y="19090"/>
                  <a:pt x="13654" y="19088"/>
                </a:cubicBezTo>
                <a:cubicBezTo>
                  <a:pt x="13197" y="19067"/>
                  <a:pt x="12768" y="19003"/>
                  <a:pt x="12369" y="18917"/>
                </a:cubicBezTo>
                <a:cubicBezTo>
                  <a:pt x="8327" y="17953"/>
                  <a:pt x="6727" y="13390"/>
                  <a:pt x="8998" y="10177"/>
                </a:cubicBezTo>
                <a:cubicBezTo>
                  <a:pt x="9398" y="9620"/>
                  <a:pt x="9905" y="9091"/>
                  <a:pt x="10548" y="8634"/>
                </a:cubicBezTo>
                <a:cubicBezTo>
                  <a:pt x="10683" y="8534"/>
                  <a:pt x="10840" y="8448"/>
                  <a:pt x="11019" y="8356"/>
                </a:cubicBezTo>
                <a:cubicBezTo>
                  <a:pt x="11734" y="8008"/>
                  <a:pt x="12675" y="7767"/>
                  <a:pt x="13396" y="7767"/>
                </a:cubicBezTo>
                <a:close/>
                <a:moveTo>
                  <a:pt x="14182" y="1"/>
                </a:moveTo>
                <a:cubicBezTo>
                  <a:pt x="13888" y="1"/>
                  <a:pt x="13625" y="213"/>
                  <a:pt x="13583" y="501"/>
                </a:cubicBezTo>
                <a:lnTo>
                  <a:pt x="13261" y="2564"/>
                </a:lnTo>
                <a:cubicBezTo>
                  <a:pt x="13254" y="2600"/>
                  <a:pt x="13254" y="2636"/>
                  <a:pt x="13233" y="2664"/>
                </a:cubicBezTo>
                <a:cubicBezTo>
                  <a:pt x="13154" y="2879"/>
                  <a:pt x="12961" y="3050"/>
                  <a:pt x="12726" y="3057"/>
                </a:cubicBezTo>
                <a:cubicBezTo>
                  <a:pt x="11340" y="3171"/>
                  <a:pt x="9998" y="3557"/>
                  <a:pt x="8762" y="4200"/>
                </a:cubicBezTo>
                <a:cubicBezTo>
                  <a:pt x="8712" y="4228"/>
                  <a:pt x="8655" y="4242"/>
                  <a:pt x="8605" y="4250"/>
                </a:cubicBezTo>
                <a:cubicBezTo>
                  <a:pt x="8570" y="4256"/>
                  <a:pt x="8535" y="4259"/>
                  <a:pt x="8499" y="4259"/>
                </a:cubicBezTo>
                <a:cubicBezTo>
                  <a:pt x="8327" y="4259"/>
                  <a:pt x="8160" y="4188"/>
                  <a:pt x="8041" y="4064"/>
                </a:cubicBezTo>
                <a:lnTo>
                  <a:pt x="6899" y="2750"/>
                </a:lnTo>
                <a:cubicBezTo>
                  <a:pt x="6783" y="2623"/>
                  <a:pt x="6612" y="2552"/>
                  <a:pt x="6442" y="2552"/>
                </a:cubicBezTo>
                <a:cubicBezTo>
                  <a:pt x="6392" y="2552"/>
                  <a:pt x="6341" y="2558"/>
                  <a:pt x="6292" y="2572"/>
                </a:cubicBezTo>
                <a:cubicBezTo>
                  <a:pt x="6227" y="2593"/>
                  <a:pt x="6156" y="2621"/>
                  <a:pt x="6106" y="2664"/>
                </a:cubicBezTo>
                <a:lnTo>
                  <a:pt x="4007" y="4128"/>
                </a:lnTo>
                <a:cubicBezTo>
                  <a:pt x="3750" y="4307"/>
                  <a:pt x="3664" y="4664"/>
                  <a:pt x="3828" y="4928"/>
                </a:cubicBezTo>
                <a:lnTo>
                  <a:pt x="4985" y="6942"/>
                </a:lnTo>
                <a:cubicBezTo>
                  <a:pt x="5106" y="7135"/>
                  <a:pt x="5092" y="7384"/>
                  <a:pt x="4963" y="7570"/>
                </a:cubicBezTo>
                <a:cubicBezTo>
                  <a:pt x="4771" y="7849"/>
                  <a:pt x="4606" y="8127"/>
                  <a:pt x="4442" y="8420"/>
                </a:cubicBezTo>
                <a:cubicBezTo>
                  <a:pt x="4142" y="8977"/>
                  <a:pt x="3900" y="9534"/>
                  <a:pt x="3700" y="10105"/>
                </a:cubicBezTo>
                <a:cubicBezTo>
                  <a:pt x="3621" y="10348"/>
                  <a:pt x="3407" y="10512"/>
                  <a:pt x="3157" y="10519"/>
                </a:cubicBezTo>
                <a:lnTo>
                  <a:pt x="800" y="10619"/>
                </a:lnTo>
                <a:lnTo>
                  <a:pt x="686" y="10626"/>
                </a:lnTo>
                <a:cubicBezTo>
                  <a:pt x="379" y="10634"/>
                  <a:pt x="129" y="10876"/>
                  <a:pt x="122" y="11191"/>
                </a:cubicBezTo>
                <a:lnTo>
                  <a:pt x="8" y="13740"/>
                </a:lnTo>
                <a:cubicBezTo>
                  <a:pt x="1" y="14054"/>
                  <a:pt x="215" y="14333"/>
                  <a:pt x="522" y="14375"/>
                </a:cubicBezTo>
                <a:lnTo>
                  <a:pt x="2821" y="14732"/>
                </a:lnTo>
                <a:cubicBezTo>
                  <a:pt x="3078" y="14768"/>
                  <a:pt x="3271" y="14975"/>
                  <a:pt x="3321" y="15225"/>
                </a:cubicBezTo>
                <a:cubicBezTo>
                  <a:pt x="3507" y="16282"/>
                  <a:pt x="3857" y="17317"/>
                  <a:pt x="4364" y="18274"/>
                </a:cubicBezTo>
                <a:cubicBezTo>
                  <a:pt x="4485" y="18517"/>
                  <a:pt x="4435" y="18817"/>
                  <a:pt x="4221" y="18996"/>
                </a:cubicBezTo>
                <a:lnTo>
                  <a:pt x="2664" y="20367"/>
                </a:lnTo>
                <a:cubicBezTo>
                  <a:pt x="2436" y="20566"/>
                  <a:pt x="2393" y="20916"/>
                  <a:pt x="2571" y="21173"/>
                </a:cubicBezTo>
                <a:lnTo>
                  <a:pt x="4042" y="23280"/>
                </a:lnTo>
                <a:cubicBezTo>
                  <a:pt x="4158" y="23442"/>
                  <a:pt x="4337" y="23529"/>
                  <a:pt x="4519" y="23529"/>
                </a:cubicBezTo>
                <a:cubicBezTo>
                  <a:pt x="4617" y="23529"/>
                  <a:pt x="4716" y="23504"/>
                  <a:pt x="4806" y="23451"/>
                </a:cubicBezTo>
                <a:lnTo>
                  <a:pt x="7163" y="22087"/>
                </a:lnTo>
                <a:cubicBezTo>
                  <a:pt x="7258" y="22033"/>
                  <a:pt x="7365" y="22006"/>
                  <a:pt x="7472" y="22006"/>
                </a:cubicBezTo>
                <a:cubicBezTo>
                  <a:pt x="7588" y="22006"/>
                  <a:pt x="7705" y="22038"/>
                  <a:pt x="7806" y="22102"/>
                </a:cubicBezTo>
                <a:cubicBezTo>
                  <a:pt x="8048" y="22266"/>
                  <a:pt x="8291" y="22409"/>
                  <a:pt x="8548" y="22552"/>
                </a:cubicBezTo>
                <a:cubicBezTo>
                  <a:pt x="9034" y="22816"/>
                  <a:pt x="9519" y="23030"/>
                  <a:pt x="10012" y="23223"/>
                </a:cubicBezTo>
                <a:cubicBezTo>
                  <a:pt x="10233" y="23301"/>
                  <a:pt x="10398" y="23509"/>
                  <a:pt x="10405" y="23744"/>
                </a:cubicBezTo>
                <a:lnTo>
                  <a:pt x="10512" y="26579"/>
                </a:lnTo>
                <a:cubicBezTo>
                  <a:pt x="10533" y="26886"/>
                  <a:pt x="10769" y="27136"/>
                  <a:pt x="11083" y="27150"/>
                </a:cubicBezTo>
                <a:lnTo>
                  <a:pt x="13647" y="27265"/>
                </a:lnTo>
                <a:cubicBezTo>
                  <a:pt x="13652" y="27265"/>
                  <a:pt x="13657" y="27265"/>
                  <a:pt x="13662" y="27265"/>
                </a:cubicBezTo>
                <a:cubicBezTo>
                  <a:pt x="13921" y="27265"/>
                  <a:pt x="14163" y="27088"/>
                  <a:pt x="14247" y="26843"/>
                </a:cubicBezTo>
                <a:cubicBezTo>
                  <a:pt x="14254" y="26815"/>
                  <a:pt x="14261" y="26793"/>
                  <a:pt x="14261" y="26765"/>
                </a:cubicBezTo>
                <a:lnTo>
                  <a:pt x="14661" y="24208"/>
                </a:lnTo>
                <a:cubicBezTo>
                  <a:pt x="14697" y="23973"/>
                  <a:pt x="14868" y="23780"/>
                  <a:pt x="15104" y="23723"/>
                </a:cubicBezTo>
                <a:cubicBezTo>
                  <a:pt x="15118" y="23708"/>
                  <a:pt x="15146" y="23708"/>
                  <a:pt x="15161" y="23701"/>
                </a:cubicBezTo>
                <a:cubicBezTo>
                  <a:pt x="15225" y="23694"/>
                  <a:pt x="15289" y="23687"/>
                  <a:pt x="15353" y="23666"/>
                </a:cubicBezTo>
                <a:cubicBezTo>
                  <a:pt x="16082" y="23544"/>
                  <a:pt x="16796" y="23337"/>
                  <a:pt x="17496" y="23059"/>
                </a:cubicBezTo>
                <a:cubicBezTo>
                  <a:pt x="17566" y="23028"/>
                  <a:pt x="17639" y="23014"/>
                  <a:pt x="17713" y="23014"/>
                </a:cubicBezTo>
                <a:cubicBezTo>
                  <a:pt x="17879" y="23014"/>
                  <a:pt x="18044" y="23089"/>
                  <a:pt x="18153" y="23223"/>
                </a:cubicBezTo>
                <a:lnTo>
                  <a:pt x="19588" y="24865"/>
                </a:lnTo>
                <a:cubicBezTo>
                  <a:pt x="19709" y="24998"/>
                  <a:pt x="19878" y="25069"/>
                  <a:pt x="20048" y="25069"/>
                </a:cubicBezTo>
                <a:cubicBezTo>
                  <a:pt x="20169" y="25069"/>
                  <a:pt x="20291" y="25033"/>
                  <a:pt x="20395" y="24958"/>
                </a:cubicBezTo>
                <a:lnTo>
                  <a:pt x="20859" y="24637"/>
                </a:lnTo>
                <a:lnTo>
                  <a:pt x="22480" y="23494"/>
                </a:lnTo>
                <a:cubicBezTo>
                  <a:pt x="22744" y="23316"/>
                  <a:pt x="22816" y="22980"/>
                  <a:pt x="22659" y="22702"/>
                </a:cubicBezTo>
                <a:lnTo>
                  <a:pt x="21509" y="20731"/>
                </a:lnTo>
                <a:cubicBezTo>
                  <a:pt x="21388" y="20517"/>
                  <a:pt x="21409" y="20259"/>
                  <a:pt x="21566" y="20067"/>
                </a:cubicBezTo>
                <a:cubicBezTo>
                  <a:pt x="21973" y="19581"/>
                  <a:pt x="22337" y="19031"/>
                  <a:pt x="22659" y="18446"/>
                </a:cubicBezTo>
                <a:cubicBezTo>
                  <a:pt x="22901" y="18010"/>
                  <a:pt x="23109" y="17560"/>
                  <a:pt x="23280" y="17117"/>
                </a:cubicBezTo>
                <a:lnTo>
                  <a:pt x="23765" y="17096"/>
                </a:lnTo>
                <a:lnTo>
                  <a:pt x="25793" y="17017"/>
                </a:lnTo>
                <a:cubicBezTo>
                  <a:pt x="26043" y="17010"/>
                  <a:pt x="26258" y="16839"/>
                  <a:pt x="26329" y="16603"/>
                </a:cubicBezTo>
                <a:cubicBezTo>
                  <a:pt x="26350" y="16560"/>
                  <a:pt x="26358" y="16510"/>
                  <a:pt x="26358" y="16453"/>
                </a:cubicBezTo>
                <a:lnTo>
                  <a:pt x="26479" y="13883"/>
                </a:lnTo>
                <a:cubicBezTo>
                  <a:pt x="26493" y="13583"/>
                  <a:pt x="26279" y="13311"/>
                  <a:pt x="25972" y="13269"/>
                </a:cubicBezTo>
                <a:lnTo>
                  <a:pt x="24401" y="13026"/>
                </a:lnTo>
                <a:cubicBezTo>
                  <a:pt x="24137" y="12983"/>
                  <a:pt x="23930" y="12769"/>
                  <a:pt x="23901" y="12497"/>
                </a:cubicBezTo>
                <a:cubicBezTo>
                  <a:pt x="23794" y="11390"/>
                  <a:pt x="23516" y="10312"/>
                  <a:pt x="23080" y="9298"/>
                </a:cubicBezTo>
                <a:cubicBezTo>
                  <a:pt x="22973" y="9055"/>
                  <a:pt x="23037" y="8777"/>
                  <a:pt x="23230" y="8620"/>
                </a:cubicBezTo>
                <a:lnTo>
                  <a:pt x="25194" y="6892"/>
                </a:lnTo>
                <a:cubicBezTo>
                  <a:pt x="25408" y="6699"/>
                  <a:pt x="25458" y="6378"/>
                  <a:pt x="25286" y="6135"/>
                </a:cubicBezTo>
                <a:lnTo>
                  <a:pt x="23794" y="4014"/>
                </a:lnTo>
                <a:cubicBezTo>
                  <a:pt x="23678" y="3851"/>
                  <a:pt x="23495" y="3758"/>
                  <a:pt x="23309" y="3758"/>
                </a:cubicBezTo>
                <a:cubicBezTo>
                  <a:pt x="23209" y="3758"/>
                  <a:pt x="23108" y="3785"/>
                  <a:pt x="23016" y="3843"/>
                </a:cubicBezTo>
                <a:lnTo>
                  <a:pt x="20566" y="5264"/>
                </a:lnTo>
                <a:cubicBezTo>
                  <a:pt x="20472" y="5317"/>
                  <a:pt x="20367" y="5344"/>
                  <a:pt x="20263" y="5344"/>
                </a:cubicBezTo>
                <a:cubicBezTo>
                  <a:pt x="20132" y="5344"/>
                  <a:pt x="20003" y="5301"/>
                  <a:pt x="19895" y="5214"/>
                </a:cubicBezTo>
                <a:cubicBezTo>
                  <a:pt x="19481" y="4892"/>
                  <a:pt x="19031" y="4600"/>
                  <a:pt x="18553" y="4342"/>
                </a:cubicBezTo>
                <a:cubicBezTo>
                  <a:pt x="18296" y="4200"/>
                  <a:pt x="18038" y="4071"/>
                  <a:pt x="17781" y="3950"/>
                </a:cubicBezTo>
                <a:cubicBezTo>
                  <a:pt x="17574" y="3857"/>
                  <a:pt x="17439" y="3657"/>
                  <a:pt x="17424" y="3428"/>
                </a:cubicBezTo>
                <a:lnTo>
                  <a:pt x="17317" y="715"/>
                </a:lnTo>
                <a:cubicBezTo>
                  <a:pt x="17324" y="386"/>
                  <a:pt x="17074" y="136"/>
                  <a:pt x="16760" y="122"/>
                </a:cubicBezTo>
                <a:lnTo>
                  <a:pt x="14261" y="1"/>
                </a:lnTo>
                <a:lnTo>
                  <a:pt x="14197" y="1"/>
                </a:lnTo>
                <a:cubicBezTo>
                  <a:pt x="14192" y="1"/>
                  <a:pt x="14187" y="1"/>
                  <a:pt x="141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7D204F-581B-40C2-86A6-96CBDDD68379}"/>
              </a:ext>
            </a:extLst>
          </p:cNvPr>
          <p:cNvGrpSpPr/>
          <p:nvPr/>
        </p:nvGrpSpPr>
        <p:grpSpPr>
          <a:xfrm>
            <a:off x="7427688" y="2126963"/>
            <a:ext cx="1718806" cy="2887406"/>
            <a:chOff x="7427688" y="2126963"/>
            <a:chExt cx="1718806" cy="2887406"/>
          </a:xfrm>
        </p:grpSpPr>
        <p:sp>
          <p:nvSpPr>
            <p:cNvPr id="8" name="Google Shape;1028;p52">
              <a:extLst>
                <a:ext uri="{FF2B5EF4-FFF2-40B4-BE49-F238E27FC236}">
                  <a16:creationId xmlns:a16="http://schemas.microsoft.com/office/drawing/2014/main" id="{52D65554-4F6B-469A-8ADD-3FDEE1EAFF95}"/>
                </a:ext>
              </a:extLst>
            </p:cNvPr>
            <p:cNvSpPr/>
            <p:nvPr/>
          </p:nvSpPr>
          <p:spPr>
            <a:xfrm>
              <a:off x="7584097" y="4796269"/>
              <a:ext cx="1463100" cy="21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2;p52">
              <a:extLst>
                <a:ext uri="{FF2B5EF4-FFF2-40B4-BE49-F238E27FC236}">
                  <a16:creationId xmlns:a16="http://schemas.microsoft.com/office/drawing/2014/main" id="{89F589A4-5E36-4F28-ADBA-3435E72756EB}"/>
                </a:ext>
              </a:extLst>
            </p:cNvPr>
            <p:cNvSpPr/>
            <p:nvPr/>
          </p:nvSpPr>
          <p:spPr>
            <a:xfrm>
              <a:off x="7427688" y="2126963"/>
              <a:ext cx="1718806" cy="2376678"/>
            </a:xfrm>
            <a:custGeom>
              <a:avLst/>
              <a:gdLst/>
              <a:ahLst/>
              <a:cxnLst/>
              <a:rect l="l" t="t" r="r" b="b"/>
              <a:pathLst>
                <a:path w="59428" h="82174" extrusionOk="0">
                  <a:moveTo>
                    <a:pt x="29700" y="1"/>
                  </a:moveTo>
                  <a:cubicBezTo>
                    <a:pt x="13368" y="1"/>
                    <a:pt x="1" y="13233"/>
                    <a:pt x="1" y="29700"/>
                  </a:cubicBezTo>
                  <a:cubicBezTo>
                    <a:pt x="1" y="36869"/>
                    <a:pt x="2543" y="43439"/>
                    <a:pt x="6763" y="48566"/>
                  </a:cubicBezTo>
                  <a:cubicBezTo>
                    <a:pt x="10426" y="53008"/>
                    <a:pt x="12454" y="58556"/>
                    <a:pt x="12454" y="64304"/>
                  </a:cubicBezTo>
                  <a:lnTo>
                    <a:pt x="12454" y="72588"/>
                  </a:lnTo>
                  <a:cubicBezTo>
                    <a:pt x="12454" y="77651"/>
                    <a:pt x="16403" y="81842"/>
                    <a:pt x="21395" y="82164"/>
                  </a:cubicBezTo>
                  <a:cubicBezTo>
                    <a:pt x="21464" y="82171"/>
                    <a:pt x="21535" y="82173"/>
                    <a:pt x="21606" y="82173"/>
                  </a:cubicBezTo>
                  <a:cubicBezTo>
                    <a:pt x="21748" y="82173"/>
                    <a:pt x="21892" y="82164"/>
                    <a:pt x="22030" y="82164"/>
                  </a:cubicBezTo>
                  <a:lnTo>
                    <a:pt x="37355" y="82164"/>
                  </a:lnTo>
                  <a:cubicBezTo>
                    <a:pt x="37498" y="82164"/>
                    <a:pt x="37637" y="82173"/>
                    <a:pt x="37778" y="82173"/>
                  </a:cubicBezTo>
                  <a:cubicBezTo>
                    <a:pt x="37848" y="82173"/>
                    <a:pt x="37919" y="82171"/>
                    <a:pt x="37990" y="82164"/>
                  </a:cubicBezTo>
                  <a:cubicBezTo>
                    <a:pt x="40640" y="81985"/>
                    <a:pt x="43032" y="80686"/>
                    <a:pt x="44660" y="78765"/>
                  </a:cubicBezTo>
                  <a:cubicBezTo>
                    <a:pt x="46074" y="77094"/>
                    <a:pt x="46931" y="74937"/>
                    <a:pt x="46931" y="72588"/>
                  </a:cubicBezTo>
                  <a:lnTo>
                    <a:pt x="46931" y="64290"/>
                  </a:lnTo>
                  <a:cubicBezTo>
                    <a:pt x="46931" y="58527"/>
                    <a:pt x="48994" y="52986"/>
                    <a:pt x="52643" y="48530"/>
                  </a:cubicBezTo>
                  <a:cubicBezTo>
                    <a:pt x="56892" y="43367"/>
                    <a:pt x="59427" y="36741"/>
                    <a:pt x="59384" y="29521"/>
                  </a:cubicBezTo>
                  <a:cubicBezTo>
                    <a:pt x="59284" y="13147"/>
                    <a:pt x="46067" y="8"/>
                    <a:pt x="29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33;p52">
              <a:extLst>
                <a:ext uri="{FF2B5EF4-FFF2-40B4-BE49-F238E27FC236}">
                  <a16:creationId xmlns:a16="http://schemas.microsoft.com/office/drawing/2014/main" id="{FEF08E0D-BDB2-4F04-8BC5-B8287EA1FABC}"/>
                </a:ext>
              </a:extLst>
            </p:cNvPr>
            <p:cNvSpPr/>
            <p:nvPr/>
          </p:nvSpPr>
          <p:spPr>
            <a:xfrm>
              <a:off x="8046456" y="4503757"/>
              <a:ext cx="480027" cy="390569"/>
            </a:xfrm>
            <a:custGeom>
              <a:avLst/>
              <a:gdLst/>
              <a:ahLst/>
              <a:cxnLst/>
              <a:rect l="l" t="t" r="r" b="b"/>
              <a:pathLst>
                <a:path w="16597" h="13504" extrusionOk="0">
                  <a:moveTo>
                    <a:pt x="16596" y="0"/>
                  </a:moveTo>
                  <a:cubicBezTo>
                    <a:pt x="16596" y="2"/>
                    <a:pt x="16596" y="5"/>
                    <a:pt x="16595" y="7"/>
                  </a:cubicBezTo>
                  <a:lnTo>
                    <a:pt x="16596" y="7"/>
                  </a:lnTo>
                  <a:lnTo>
                    <a:pt x="16596" y="0"/>
                  </a:lnTo>
                  <a:close/>
                  <a:moveTo>
                    <a:pt x="1" y="7"/>
                  </a:moveTo>
                  <a:cubicBezTo>
                    <a:pt x="336" y="2371"/>
                    <a:pt x="1286" y="8933"/>
                    <a:pt x="1529" y="10647"/>
                  </a:cubicBezTo>
                  <a:cubicBezTo>
                    <a:pt x="1758" y="12268"/>
                    <a:pt x="3636" y="13503"/>
                    <a:pt x="5849" y="13503"/>
                  </a:cubicBezTo>
                  <a:lnTo>
                    <a:pt x="10891" y="13503"/>
                  </a:lnTo>
                  <a:cubicBezTo>
                    <a:pt x="13119" y="13503"/>
                    <a:pt x="14997" y="12247"/>
                    <a:pt x="15211" y="10611"/>
                  </a:cubicBezTo>
                  <a:cubicBezTo>
                    <a:pt x="15232" y="10512"/>
                    <a:pt x="16501" y="668"/>
                    <a:pt x="16595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4;p52">
              <a:extLst>
                <a:ext uri="{FF2B5EF4-FFF2-40B4-BE49-F238E27FC236}">
                  <a16:creationId xmlns:a16="http://schemas.microsoft.com/office/drawing/2014/main" id="{9C06F1B8-8156-4994-B1B4-79CCC2F95BEE}"/>
                </a:ext>
              </a:extLst>
            </p:cNvPr>
            <p:cNvSpPr/>
            <p:nvPr/>
          </p:nvSpPr>
          <p:spPr>
            <a:xfrm>
              <a:off x="8059674" y="4503757"/>
              <a:ext cx="466607" cy="139435"/>
            </a:xfrm>
            <a:custGeom>
              <a:avLst/>
              <a:gdLst/>
              <a:ahLst/>
              <a:cxnLst/>
              <a:rect l="l" t="t" r="r" b="b"/>
              <a:pathLst>
                <a:path w="16133" h="4821" extrusionOk="0">
                  <a:moveTo>
                    <a:pt x="11283" y="0"/>
                  </a:moveTo>
                  <a:cubicBezTo>
                    <a:pt x="6685" y="1328"/>
                    <a:pt x="2115" y="2642"/>
                    <a:pt x="1" y="3235"/>
                  </a:cubicBezTo>
                  <a:lnTo>
                    <a:pt x="108" y="4013"/>
                  </a:lnTo>
                  <a:lnTo>
                    <a:pt x="108" y="4035"/>
                  </a:lnTo>
                  <a:lnTo>
                    <a:pt x="222" y="4820"/>
                  </a:lnTo>
                  <a:cubicBezTo>
                    <a:pt x="1936" y="4342"/>
                    <a:pt x="6042" y="3163"/>
                    <a:pt x="16096" y="257"/>
                  </a:cubicBezTo>
                  <a:lnTo>
                    <a:pt x="161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35;p52">
              <a:extLst>
                <a:ext uri="{FF2B5EF4-FFF2-40B4-BE49-F238E27FC236}">
                  <a16:creationId xmlns:a16="http://schemas.microsoft.com/office/drawing/2014/main" id="{749B244D-927A-4610-89BB-E8BEEFF30D10}"/>
                </a:ext>
              </a:extLst>
            </p:cNvPr>
            <p:cNvSpPr/>
            <p:nvPr/>
          </p:nvSpPr>
          <p:spPr>
            <a:xfrm>
              <a:off x="8079109" y="4604320"/>
              <a:ext cx="434358" cy="170845"/>
            </a:xfrm>
            <a:custGeom>
              <a:avLst/>
              <a:gdLst/>
              <a:ahLst/>
              <a:cxnLst/>
              <a:rect l="l" t="t" r="r" b="b"/>
              <a:pathLst>
                <a:path w="15018" h="5907" extrusionOk="0">
                  <a:moveTo>
                    <a:pt x="15017" y="1"/>
                  </a:moveTo>
                  <a:lnTo>
                    <a:pt x="15017" y="1"/>
                  </a:lnTo>
                  <a:cubicBezTo>
                    <a:pt x="9647" y="1557"/>
                    <a:pt x="3128" y="3435"/>
                    <a:pt x="0" y="4328"/>
                  </a:cubicBezTo>
                  <a:lnTo>
                    <a:pt x="107" y="5106"/>
                  </a:lnTo>
                  <a:lnTo>
                    <a:pt x="107" y="5128"/>
                  </a:lnTo>
                  <a:lnTo>
                    <a:pt x="221" y="5906"/>
                  </a:lnTo>
                  <a:cubicBezTo>
                    <a:pt x="2200" y="5356"/>
                    <a:pt x="6291" y="4178"/>
                    <a:pt x="14796" y="1714"/>
                  </a:cubicBezTo>
                  <a:lnTo>
                    <a:pt x="14910" y="858"/>
                  </a:lnTo>
                  <a:lnTo>
                    <a:pt x="14910" y="850"/>
                  </a:lnTo>
                  <a:lnTo>
                    <a:pt x="150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36;p52">
              <a:extLst>
                <a:ext uri="{FF2B5EF4-FFF2-40B4-BE49-F238E27FC236}">
                  <a16:creationId xmlns:a16="http://schemas.microsoft.com/office/drawing/2014/main" id="{51A4481D-F53F-4893-B7E2-4BE08BE5C330}"/>
                </a:ext>
              </a:extLst>
            </p:cNvPr>
            <p:cNvSpPr/>
            <p:nvPr/>
          </p:nvSpPr>
          <p:spPr>
            <a:xfrm>
              <a:off x="8114626" y="4747660"/>
              <a:ext cx="380042" cy="140882"/>
            </a:xfrm>
            <a:custGeom>
              <a:avLst/>
              <a:gdLst/>
              <a:ahLst/>
              <a:cxnLst/>
              <a:rect l="l" t="t" r="r" b="b"/>
              <a:pathLst>
                <a:path w="13140" h="4871" extrusionOk="0">
                  <a:moveTo>
                    <a:pt x="13140" y="0"/>
                  </a:moveTo>
                  <a:lnTo>
                    <a:pt x="13140" y="0"/>
                  </a:lnTo>
                  <a:cubicBezTo>
                    <a:pt x="8541" y="1329"/>
                    <a:pt x="3257" y="2857"/>
                    <a:pt x="0" y="3792"/>
                  </a:cubicBezTo>
                  <a:cubicBezTo>
                    <a:pt x="222" y="3999"/>
                    <a:pt x="486" y="4192"/>
                    <a:pt x="772" y="4363"/>
                  </a:cubicBezTo>
                  <a:lnTo>
                    <a:pt x="793" y="4385"/>
                  </a:lnTo>
                  <a:cubicBezTo>
                    <a:pt x="1150" y="4585"/>
                    <a:pt x="1543" y="4756"/>
                    <a:pt x="1971" y="4870"/>
                  </a:cubicBezTo>
                  <a:cubicBezTo>
                    <a:pt x="4306" y="4206"/>
                    <a:pt x="7777" y="3207"/>
                    <a:pt x="12925" y="1714"/>
                  </a:cubicBezTo>
                  <a:lnTo>
                    <a:pt x="13032" y="857"/>
                  </a:lnTo>
                  <a:lnTo>
                    <a:pt x="13032" y="850"/>
                  </a:lnTo>
                  <a:lnTo>
                    <a:pt x="131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37;p52">
              <a:extLst>
                <a:ext uri="{FF2B5EF4-FFF2-40B4-BE49-F238E27FC236}">
                  <a16:creationId xmlns:a16="http://schemas.microsoft.com/office/drawing/2014/main" id="{C7DA43BF-98D0-4992-8C84-BCEE7B0FD67B}"/>
                </a:ext>
              </a:extLst>
            </p:cNvPr>
            <p:cNvSpPr/>
            <p:nvPr/>
          </p:nvSpPr>
          <p:spPr>
            <a:xfrm>
              <a:off x="7927295" y="3401491"/>
              <a:ext cx="224728" cy="1102294"/>
            </a:xfrm>
            <a:custGeom>
              <a:avLst/>
              <a:gdLst/>
              <a:ahLst/>
              <a:cxnLst/>
              <a:rect l="l" t="t" r="r" b="b"/>
              <a:pathLst>
                <a:path w="7770" h="38112" extrusionOk="0">
                  <a:moveTo>
                    <a:pt x="1322" y="0"/>
                  </a:moveTo>
                  <a:lnTo>
                    <a:pt x="1" y="229"/>
                  </a:lnTo>
                  <a:lnTo>
                    <a:pt x="6413" y="38111"/>
                  </a:lnTo>
                  <a:lnTo>
                    <a:pt x="7770" y="38111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38;p52">
              <a:extLst>
                <a:ext uri="{FF2B5EF4-FFF2-40B4-BE49-F238E27FC236}">
                  <a16:creationId xmlns:a16="http://schemas.microsoft.com/office/drawing/2014/main" id="{17467834-A921-4ED4-A9BC-235C7B1FED3A}"/>
                </a:ext>
              </a:extLst>
            </p:cNvPr>
            <p:cNvSpPr/>
            <p:nvPr/>
          </p:nvSpPr>
          <p:spPr>
            <a:xfrm>
              <a:off x="8403360" y="3418845"/>
              <a:ext cx="236904" cy="1084941"/>
            </a:xfrm>
            <a:custGeom>
              <a:avLst/>
              <a:gdLst/>
              <a:ahLst/>
              <a:cxnLst/>
              <a:rect l="l" t="t" r="r" b="b"/>
              <a:pathLst>
                <a:path w="8191" h="37512" extrusionOk="0">
                  <a:moveTo>
                    <a:pt x="6870" y="0"/>
                  </a:moveTo>
                  <a:lnTo>
                    <a:pt x="0" y="37511"/>
                  </a:lnTo>
                  <a:lnTo>
                    <a:pt x="1371" y="37511"/>
                  </a:lnTo>
                  <a:lnTo>
                    <a:pt x="8191" y="243"/>
                  </a:lnTo>
                  <a:lnTo>
                    <a:pt x="68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9;p52">
              <a:extLst>
                <a:ext uri="{FF2B5EF4-FFF2-40B4-BE49-F238E27FC236}">
                  <a16:creationId xmlns:a16="http://schemas.microsoft.com/office/drawing/2014/main" id="{141D766C-8AC6-4D56-967D-031ABB8A48B1}"/>
                </a:ext>
              </a:extLst>
            </p:cNvPr>
            <p:cNvSpPr/>
            <p:nvPr/>
          </p:nvSpPr>
          <p:spPr>
            <a:xfrm>
              <a:off x="7946297" y="3382836"/>
              <a:ext cx="670857" cy="221489"/>
            </a:xfrm>
            <a:custGeom>
              <a:avLst/>
              <a:gdLst/>
              <a:ahLst/>
              <a:cxnLst/>
              <a:rect l="l" t="t" r="r" b="b"/>
              <a:pathLst>
                <a:path w="23195" h="7658" extrusionOk="0">
                  <a:moveTo>
                    <a:pt x="19745" y="2523"/>
                  </a:moveTo>
                  <a:cubicBezTo>
                    <a:pt x="20288" y="3559"/>
                    <a:pt x="20423" y="4894"/>
                    <a:pt x="20102" y="5522"/>
                  </a:cubicBezTo>
                  <a:cubicBezTo>
                    <a:pt x="20005" y="5721"/>
                    <a:pt x="19875" y="5818"/>
                    <a:pt x="19697" y="5818"/>
                  </a:cubicBezTo>
                  <a:cubicBezTo>
                    <a:pt x="19626" y="5818"/>
                    <a:pt x="19547" y="5803"/>
                    <a:pt x="19459" y="5772"/>
                  </a:cubicBezTo>
                  <a:cubicBezTo>
                    <a:pt x="18917" y="5565"/>
                    <a:pt x="18617" y="5215"/>
                    <a:pt x="18595" y="4737"/>
                  </a:cubicBezTo>
                  <a:cubicBezTo>
                    <a:pt x="18560" y="4066"/>
                    <a:pt x="19038" y="3202"/>
                    <a:pt x="19745" y="2523"/>
                  </a:cubicBezTo>
                  <a:close/>
                  <a:moveTo>
                    <a:pt x="4749" y="2266"/>
                  </a:moveTo>
                  <a:cubicBezTo>
                    <a:pt x="5349" y="3423"/>
                    <a:pt x="5499" y="4873"/>
                    <a:pt x="5085" y="5630"/>
                  </a:cubicBezTo>
                  <a:cubicBezTo>
                    <a:pt x="4925" y="5914"/>
                    <a:pt x="4692" y="6063"/>
                    <a:pt x="4390" y="6063"/>
                  </a:cubicBezTo>
                  <a:cubicBezTo>
                    <a:pt x="4261" y="6063"/>
                    <a:pt x="4118" y="6035"/>
                    <a:pt x="3964" y="5979"/>
                  </a:cubicBezTo>
                  <a:cubicBezTo>
                    <a:pt x="3650" y="5858"/>
                    <a:pt x="3485" y="5301"/>
                    <a:pt x="3550" y="4601"/>
                  </a:cubicBezTo>
                  <a:cubicBezTo>
                    <a:pt x="3642" y="3787"/>
                    <a:pt x="4042" y="2895"/>
                    <a:pt x="4749" y="2266"/>
                  </a:cubicBezTo>
                  <a:close/>
                  <a:moveTo>
                    <a:pt x="9826" y="3552"/>
                  </a:moveTo>
                  <a:cubicBezTo>
                    <a:pt x="9991" y="3780"/>
                    <a:pt x="10141" y="4030"/>
                    <a:pt x="10269" y="4273"/>
                  </a:cubicBezTo>
                  <a:cubicBezTo>
                    <a:pt x="10855" y="5380"/>
                    <a:pt x="11040" y="6401"/>
                    <a:pt x="10719" y="6772"/>
                  </a:cubicBezTo>
                  <a:cubicBezTo>
                    <a:pt x="10630" y="6880"/>
                    <a:pt x="10493" y="6920"/>
                    <a:pt x="10340" y="6920"/>
                  </a:cubicBezTo>
                  <a:cubicBezTo>
                    <a:pt x="10149" y="6920"/>
                    <a:pt x="9933" y="6858"/>
                    <a:pt x="9755" y="6786"/>
                  </a:cubicBezTo>
                  <a:cubicBezTo>
                    <a:pt x="8955" y="6486"/>
                    <a:pt x="8698" y="5872"/>
                    <a:pt x="9005" y="4958"/>
                  </a:cubicBezTo>
                  <a:cubicBezTo>
                    <a:pt x="9169" y="4501"/>
                    <a:pt x="9455" y="4016"/>
                    <a:pt x="9826" y="3552"/>
                  </a:cubicBezTo>
                  <a:close/>
                  <a:moveTo>
                    <a:pt x="15710" y="3573"/>
                  </a:moveTo>
                  <a:cubicBezTo>
                    <a:pt x="16210" y="4601"/>
                    <a:pt x="16467" y="5751"/>
                    <a:pt x="16275" y="6494"/>
                  </a:cubicBezTo>
                  <a:cubicBezTo>
                    <a:pt x="16141" y="6990"/>
                    <a:pt x="15811" y="7238"/>
                    <a:pt x="15296" y="7238"/>
                  </a:cubicBezTo>
                  <a:cubicBezTo>
                    <a:pt x="15151" y="7238"/>
                    <a:pt x="14992" y="7218"/>
                    <a:pt x="14818" y="7179"/>
                  </a:cubicBezTo>
                  <a:cubicBezTo>
                    <a:pt x="14625" y="7136"/>
                    <a:pt x="14518" y="7015"/>
                    <a:pt x="14468" y="6786"/>
                  </a:cubicBezTo>
                  <a:cubicBezTo>
                    <a:pt x="14339" y="6072"/>
                    <a:pt x="14911" y="4744"/>
                    <a:pt x="15710" y="3573"/>
                  </a:cubicBezTo>
                  <a:close/>
                  <a:moveTo>
                    <a:pt x="2165" y="0"/>
                  </a:moveTo>
                  <a:cubicBezTo>
                    <a:pt x="906" y="0"/>
                    <a:pt x="15" y="895"/>
                    <a:pt x="1" y="909"/>
                  </a:cubicBezTo>
                  <a:lnTo>
                    <a:pt x="293" y="1195"/>
                  </a:lnTo>
                  <a:cubicBezTo>
                    <a:pt x="337" y="1151"/>
                    <a:pt x="1073" y="405"/>
                    <a:pt x="2136" y="405"/>
                  </a:cubicBezTo>
                  <a:cubicBezTo>
                    <a:pt x="2626" y="405"/>
                    <a:pt x="3185" y="564"/>
                    <a:pt x="3778" y="1024"/>
                  </a:cubicBezTo>
                  <a:cubicBezTo>
                    <a:pt x="4078" y="1252"/>
                    <a:pt x="4342" y="1552"/>
                    <a:pt x="4556" y="1888"/>
                  </a:cubicBezTo>
                  <a:cubicBezTo>
                    <a:pt x="3721" y="2595"/>
                    <a:pt x="3257" y="3623"/>
                    <a:pt x="3164" y="4551"/>
                  </a:cubicBezTo>
                  <a:cubicBezTo>
                    <a:pt x="3064" y="5458"/>
                    <a:pt x="3328" y="6165"/>
                    <a:pt x="3842" y="6344"/>
                  </a:cubicBezTo>
                  <a:cubicBezTo>
                    <a:pt x="4049" y="6416"/>
                    <a:pt x="4243" y="6452"/>
                    <a:pt x="4423" y="6452"/>
                  </a:cubicBezTo>
                  <a:cubicBezTo>
                    <a:pt x="4866" y="6452"/>
                    <a:pt x="5223" y="6235"/>
                    <a:pt x="5456" y="5808"/>
                  </a:cubicBezTo>
                  <a:cubicBezTo>
                    <a:pt x="5935" y="4930"/>
                    <a:pt x="5778" y="3287"/>
                    <a:pt x="5078" y="1995"/>
                  </a:cubicBezTo>
                  <a:cubicBezTo>
                    <a:pt x="5492" y="1709"/>
                    <a:pt x="5992" y="1502"/>
                    <a:pt x="6570" y="1431"/>
                  </a:cubicBezTo>
                  <a:cubicBezTo>
                    <a:pt x="6647" y="1422"/>
                    <a:pt x="6724" y="1417"/>
                    <a:pt x="6801" y="1417"/>
                  </a:cubicBezTo>
                  <a:cubicBezTo>
                    <a:pt x="7817" y="1417"/>
                    <a:pt x="8827" y="2186"/>
                    <a:pt x="9591" y="3194"/>
                  </a:cubicBezTo>
                  <a:cubicBezTo>
                    <a:pt x="9162" y="3716"/>
                    <a:pt x="8820" y="4280"/>
                    <a:pt x="8634" y="4823"/>
                  </a:cubicBezTo>
                  <a:cubicBezTo>
                    <a:pt x="8255" y="5929"/>
                    <a:pt x="8612" y="6779"/>
                    <a:pt x="9626" y="7165"/>
                  </a:cubicBezTo>
                  <a:cubicBezTo>
                    <a:pt x="9916" y="7273"/>
                    <a:pt x="10155" y="7316"/>
                    <a:pt x="10351" y="7316"/>
                  </a:cubicBezTo>
                  <a:cubicBezTo>
                    <a:pt x="10697" y="7316"/>
                    <a:pt x="10910" y="7182"/>
                    <a:pt x="11033" y="7036"/>
                  </a:cubicBezTo>
                  <a:cubicBezTo>
                    <a:pt x="11569" y="6429"/>
                    <a:pt x="11176" y="5108"/>
                    <a:pt x="10633" y="4087"/>
                  </a:cubicBezTo>
                  <a:cubicBezTo>
                    <a:pt x="10469" y="3787"/>
                    <a:pt x="10305" y="3502"/>
                    <a:pt x="10105" y="3230"/>
                  </a:cubicBezTo>
                  <a:cubicBezTo>
                    <a:pt x="11031" y="2204"/>
                    <a:pt x="12309" y="1374"/>
                    <a:pt x="13284" y="1374"/>
                  </a:cubicBezTo>
                  <a:cubicBezTo>
                    <a:pt x="13429" y="1374"/>
                    <a:pt x="13567" y="1392"/>
                    <a:pt x="13697" y="1431"/>
                  </a:cubicBezTo>
                  <a:cubicBezTo>
                    <a:pt x="14375" y="1638"/>
                    <a:pt x="15018" y="2323"/>
                    <a:pt x="15496" y="3173"/>
                  </a:cubicBezTo>
                  <a:cubicBezTo>
                    <a:pt x="14575" y="4480"/>
                    <a:pt x="13918" y="6022"/>
                    <a:pt x="14068" y="6858"/>
                  </a:cubicBezTo>
                  <a:cubicBezTo>
                    <a:pt x="14139" y="7251"/>
                    <a:pt x="14375" y="7500"/>
                    <a:pt x="14732" y="7586"/>
                  </a:cubicBezTo>
                  <a:cubicBezTo>
                    <a:pt x="14946" y="7636"/>
                    <a:pt x="15139" y="7658"/>
                    <a:pt x="15311" y="7658"/>
                  </a:cubicBezTo>
                  <a:cubicBezTo>
                    <a:pt x="16232" y="7658"/>
                    <a:pt x="16553" y="7022"/>
                    <a:pt x="16675" y="6586"/>
                  </a:cubicBezTo>
                  <a:cubicBezTo>
                    <a:pt x="16910" y="5708"/>
                    <a:pt x="16589" y="4358"/>
                    <a:pt x="15982" y="3202"/>
                  </a:cubicBezTo>
                  <a:cubicBezTo>
                    <a:pt x="16467" y="2552"/>
                    <a:pt x="17024" y="1966"/>
                    <a:pt x="17553" y="1624"/>
                  </a:cubicBezTo>
                  <a:cubicBezTo>
                    <a:pt x="17807" y="1454"/>
                    <a:pt x="18134" y="1288"/>
                    <a:pt x="18439" y="1288"/>
                  </a:cubicBezTo>
                  <a:cubicBezTo>
                    <a:pt x="18572" y="1288"/>
                    <a:pt x="18700" y="1319"/>
                    <a:pt x="18817" y="1395"/>
                  </a:cubicBezTo>
                  <a:cubicBezTo>
                    <a:pt x="19102" y="1574"/>
                    <a:pt x="19345" y="1845"/>
                    <a:pt x="19552" y="2145"/>
                  </a:cubicBezTo>
                  <a:cubicBezTo>
                    <a:pt x="18753" y="2880"/>
                    <a:pt x="18160" y="3873"/>
                    <a:pt x="18203" y="4744"/>
                  </a:cubicBezTo>
                  <a:cubicBezTo>
                    <a:pt x="18231" y="5201"/>
                    <a:pt x="18453" y="5815"/>
                    <a:pt x="19338" y="6137"/>
                  </a:cubicBezTo>
                  <a:cubicBezTo>
                    <a:pt x="19465" y="6183"/>
                    <a:pt x="19587" y="6206"/>
                    <a:pt x="19704" y="6206"/>
                  </a:cubicBezTo>
                  <a:cubicBezTo>
                    <a:pt x="20034" y="6206"/>
                    <a:pt x="20314" y="6023"/>
                    <a:pt x="20488" y="5680"/>
                  </a:cubicBezTo>
                  <a:cubicBezTo>
                    <a:pt x="20859" y="4930"/>
                    <a:pt x="20731" y="3394"/>
                    <a:pt x="20074" y="2216"/>
                  </a:cubicBezTo>
                  <a:cubicBezTo>
                    <a:pt x="20316" y="2023"/>
                    <a:pt x="20566" y="1859"/>
                    <a:pt x="20838" y="1731"/>
                  </a:cubicBezTo>
                  <a:cubicBezTo>
                    <a:pt x="21112" y="1591"/>
                    <a:pt x="21531" y="1428"/>
                    <a:pt x="21969" y="1428"/>
                  </a:cubicBezTo>
                  <a:cubicBezTo>
                    <a:pt x="22295" y="1428"/>
                    <a:pt x="22632" y="1518"/>
                    <a:pt x="22930" y="1773"/>
                  </a:cubicBezTo>
                  <a:lnTo>
                    <a:pt x="23194" y="1459"/>
                  </a:lnTo>
                  <a:cubicBezTo>
                    <a:pt x="22840" y="1166"/>
                    <a:pt x="22420" y="1019"/>
                    <a:pt x="21955" y="1019"/>
                  </a:cubicBezTo>
                  <a:cubicBezTo>
                    <a:pt x="21547" y="1019"/>
                    <a:pt x="21105" y="1132"/>
                    <a:pt x="20645" y="1359"/>
                  </a:cubicBezTo>
                  <a:cubicBezTo>
                    <a:pt x="20388" y="1495"/>
                    <a:pt x="20124" y="1666"/>
                    <a:pt x="19859" y="1873"/>
                  </a:cubicBezTo>
                  <a:cubicBezTo>
                    <a:pt x="19638" y="1552"/>
                    <a:pt x="19359" y="1266"/>
                    <a:pt x="19038" y="1052"/>
                  </a:cubicBezTo>
                  <a:cubicBezTo>
                    <a:pt x="18893" y="955"/>
                    <a:pt x="18693" y="873"/>
                    <a:pt x="18433" y="873"/>
                  </a:cubicBezTo>
                  <a:cubicBezTo>
                    <a:pt x="18141" y="873"/>
                    <a:pt x="17773" y="975"/>
                    <a:pt x="17324" y="1274"/>
                  </a:cubicBezTo>
                  <a:cubicBezTo>
                    <a:pt x="16803" y="1624"/>
                    <a:pt x="16253" y="2173"/>
                    <a:pt x="15768" y="2809"/>
                  </a:cubicBezTo>
                  <a:cubicBezTo>
                    <a:pt x="15239" y="1945"/>
                    <a:pt x="14561" y="1245"/>
                    <a:pt x="13825" y="1024"/>
                  </a:cubicBezTo>
                  <a:cubicBezTo>
                    <a:pt x="13659" y="973"/>
                    <a:pt x="13482" y="949"/>
                    <a:pt x="13298" y="949"/>
                  </a:cubicBezTo>
                  <a:cubicBezTo>
                    <a:pt x="12209" y="949"/>
                    <a:pt x="10858" y="1784"/>
                    <a:pt x="9862" y="2859"/>
                  </a:cubicBezTo>
                  <a:cubicBezTo>
                    <a:pt x="9034" y="1807"/>
                    <a:pt x="7934" y="998"/>
                    <a:pt x="6818" y="998"/>
                  </a:cubicBezTo>
                  <a:cubicBezTo>
                    <a:pt x="6721" y="998"/>
                    <a:pt x="6624" y="1004"/>
                    <a:pt x="6527" y="1017"/>
                  </a:cubicBezTo>
                  <a:cubicBezTo>
                    <a:pt x="5885" y="1095"/>
                    <a:pt x="5328" y="1316"/>
                    <a:pt x="4878" y="1631"/>
                  </a:cubicBezTo>
                  <a:cubicBezTo>
                    <a:pt x="4635" y="1274"/>
                    <a:pt x="4356" y="945"/>
                    <a:pt x="4028" y="695"/>
                  </a:cubicBezTo>
                  <a:cubicBezTo>
                    <a:pt x="3364" y="179"/>
                    <a:pt x="2728" y="0"/>
                    <a:pt x="2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0;p52">
              <a:extLst>
                <a:ext uri="{FF2B5EF4-FFF2-40B4-BE49-F238E27FC236}">
                  <a16:creationId xmlns:a16="http://schemas.microsoft.com/office/drawing/2014/main" id="{40A51A09-2B06-4D35-8AA7-B0647F9632CF}"/>
                </a:ext>
              </a:extLst>
            </p:cNvPr>
            <p:cNvSpPr/>
            <p:nvPr/>
          </p:nvSpPr>
          <p:spPr>
            <a:xfrm>
              <a:off x="8429390" y="2371011"/>
              <a:ext cx="370960" cy="309008"/>
            </a:xfrm>
            <a:custGeom>
              <a:avLst/>
              <a:gdLst/>
              <a:ahLst/>
              <a:cxnLst/>
              <a:rect l="l" t="t" r="r" b="b"/>
              <a:pathLst>
                <a:path w="12826" h="10684" extrusionOk="0">
                  <a:moveTo>
                    <a:pt x="4695" y="1"/>
                  </a:moveTo>
                  <a:cubicBezTo>
                    <a:pt x="4077" y="1"/>
                    <a:pt x="3485" y="145"/>
                    <a:pt x="2935" y="460"/>
                  </a:cubicBezTo>
                  <a:cubicBezTo>
                    <a:pt x="800" y="1696"/>
                    <a:pt x="0" y="4174"/>
                    <a:pt x="1742" y="7201"/>
                  </a:cubicBezTo>
                  <a:cubicBezTo>
                    <a:pt x="3115" y="9590"/>
                    <a:pt x="5612" y="10684"/>
                    <a:pt x="7769" y="10684"/>
                  </a:cubicBezTo>
                  <a:cubicBezTo>
                    <a:pt x="8340" y="10684"/>
                    <a:pt x="8887" y="10607"/>
                    <a:pt x="9383" y="10458"/>
                  </a:cubicBezTo>
                  <a:cubicBezTo>
                    <a:pt x="12525" y="9522"/>
                    <a:pt x="12825" y="5295"/>
                    <a:pt x="10390" y="2988"/>
                  </a:cubicBezTo>
                  <a:cubicBezTo>
                    <a:pt x="8501" y="1210"/>
                    <a:pt x="6485" y="1"/>
                    <a:pt x="4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8E4114F-7C4A-4126-9052-CA8553927B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39" y="798006"/>
            <a:ext cx="6466247" cy="39496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524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000">
              <a:schemeClr val="accent6">
                <a:lumMod val="90000"/>
              </a:schemeClr>
            </a:gs>
            <a:gs pos="0">
              <a:schemeClr val="accent6">
                <a:lumMod val="0"/>
                <a:lumOff val="100000"/>
              </a:schemeClr>
            </a:gs>
            <a:gs pos="82000">
              <a:schemeClr val="accent6">
                <a:lumMod val="10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4B780749-126A-4DA3-A302-EFA4AD12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699" y="934108"/>
            <a:ext cx="4636122" cy="457430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617FF26-F52F-44C8-B46B-0A1D3C0F1EF4}"/>
              </a:ext>
            </a:extLst>
          </p:cNvPr>
          <p:cNvSpPr/>
          <p:nvPr/>
        </p:nvSpPr>
        <p:spPr>
          <a:xfrm>
            <a:off x="6301528" y="1592319"/>
            <a:ext cx="1302327" cy="1143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871EF2-442A-43A1-AAE3-08F7AD68F9B7}"/>
              </a:ext>
            </a:extLst>
          </p:cNvPr>
          <p:cNvSpPr txBox="1"/>
          <p:nvPr/>
        </p:nvSpPr>
        <p:spPr>
          <a:xfrm>
            <a:off x="4761387" y="2885702"/>
            <a:ext cx="43826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chemeClr val="tx2">
                    <a:lumMod val="75000"/>
                  </a:schemeClr>
                </a:solidFill>
                <a:latin typeface="Work Sans Regular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Lý do, mục đích, nhiệm vụ và phạm vi đề tài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8791293-CBAE-471B-9C64-4B4B5F12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39" y="275898"/>
            <a:ext cx="1504481" cy="13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6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9"/>
          <p:cNvGrpSpPr/>
          <p:nvPr/>
        </p:nvGrpSpPr>
        <p:grpSpPr>
          <a:xfrm>
            <a:off x="5607584" y="1895385"/>
            <a:ext cx="4977997" cy="2937851"/>
            <a:chOff x="3402841" y="1165187"/>
            <a:chExt cx="7742409" cy="3978316"/>
          </a:xfrm>
        </p:grpSpPr>
        <p:grpSp>
          <p:nvGrpSpPr>
            <p:cNvPr id="892" name="Google Shape;892;p49"/>
            <p:cNvGrpSpPr/>
            <p:nvPr/>
          </p:nvGrpSpPr>
          <p:grpSpPr>
            <a:xfrm>
              <a:off x="3402841" y="1165187"/>
              <a:ext cx="7742409" cy="3978316"/>
              <a:chOff x="3739943" y="2963510"/>
              <a:chExt cx="3808741" cy="1957062"/>
            </a:xfrm>
          </p:grpSpPr>
          <p:sp>
            <p:nvSpPr>
              <p:cNvPr id="893" name="Google Shape;893;p49"/>
              <p:cNvSpPr/>
              <p:nvPr/>
            </p:nvSpPr>
            <p:spPr>
              <a:xfrm>
                <a:off x="3739943" y="2963510"/>
                <a:ext cx="3808741" cy="1957062"/>
              </a:xfrm>
              <a:custGeom>
                <a:avLst/>
                <a:gdLst/>
                <a:ahLst/>
                <a:cxnLst/>
                <a:rect l="l" t="t" r="r" b="b"/>
                <a:pathLst>
                  <a:path w="123460" h="63438" extrusionOk="0">
                    <a:moveTo>
                      <a:pt x="66830" y="1"/>
                    </a:moveTo>
                    <a:cubicBezTo>
                      <a:pt x="51718" y="1"/>
                      <a:pt x="32513" y="14984"/>
                      <a:pt x="17589" y="29690"/>
                    </a:cubicBezTo>
                    <a:cubicBezTo>
                      <a:pt x="1" y="47013"/>
                      <a:pt x="25730" y="63173"/>
                      <a:pt x="25730" y="63173"/>
                    </a:cubicBezTo>
                    <a:lnTo>
                      <a:pt x="112734" y="63437"/>
                    </a:lnTo>
                    <a:cubicBezTo>
                      <a:pt x="112734" y="63437"/>
                      <a:pt x="113241" y="62145"/>
                      <a:pt x="116347" y="57103"/>
                    </a:cubicBezTo>
                    <a:cubicBezTo>
                      <a:pt x="119454" y="52062"/>
                      <a:pt x="123460" y="42107"/>
                      <a:pt x="106136" y="29568"/>
                    </a:cubicBezTo>
                    <a:cubicBezTo>
                      <a:pt x="88819" y="17022"/>
                      <a:pt x="90240" y="8367"/>
                      <a:pt x="74466" y="1512"/>
                    </a:cubicBezTo>
                    <a:cubicBezTo>
                      <a:pt x="72082" y="476"/>
                      <a:pt x="69521" y="1"/>
                      <a:pt x="668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9"/>
              <p:cNvSpPr/>
              <p:nvPr/>
            </p:nvSpPr>
            <p:spPr>
              <a:xfrm>
                <a:off x="4687775" y="3424000"/>
                <a:ext cx="485800" cy="665475"/>
              </a:xfrm>
              <a:custGeom>
                <a:avLst/>
                <a:gdLst/>
                <a:ahLst/>
                <a:cxnLst/>
                <a:rect l="l" t="t" r="r" b="b"/>
                <a:pathLst>
                  <a:path w="19432" h="26619" extrusionOk="0">
                    <a:moveTo>
                      <a:pt x="9959" y="0"/>
                    </a:moveTo>
                    <a:cubicBezTo>
                      <a:pt x="8779" y="0"/>
                      <a:pt x="7468" y="504"/>
                      <a:pt x="6006" y="1804"/>
                    </a:cubicBezTo>
                    <a:lnTo>
                      <a:pt x="1" y="26619"/>
                    </a:lnTo>
                    <a:cubicBezTo>
                      <a:pt x="1" y="26619"/>
                      <a:pt x="16889" y="25012"/>
                      <a:pt x="18253" y="21506"/>
                    </a:cubicBezTo>
                    <a:cubicBezTo>
                      <a:pt x="19431" y="18485"/>
                      <a:pt x="18374" y="9759"/>
                      <a:pt x="18339" y="7695"/>
                    </a:cubicBezTo>
                    <a:cubicBezTo>
                      <a:pt x="18324" y="7353"/>
                      <a:pt x="18174" y="7046"/>
                      <a:pt x="17967" y="6767"/>
                    </a:cubicBezTo>
                    <a:cubicBezTo>
                      <a:pt x="16596" y="4903"/>
                      <a:pt x="16361" y="4503"/>
                      <a:pt x="14704" y="2697"/>
                    </a:cubicBezTo>
                    <a:cubicBezTo>
                      <a:pt x="13413" y="1305"/>
                      <a:pt x="11857" y="0"/>
                      <a:pt x="99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9"/>
              <p:cNvSpPr/>
              <p:nvPr/>
            </p:nvSpPr>
            <p:spPr>
              <a:xfrm>
                <a:off x="5103750" y="3603100"/>
                <a:ext cx="82850" cy="408550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16342" extrusionOk="0">
                    <a:moveTo>
                      <a:pt x="1481" y="1"/>
                    </a:moveTo>
                    <a:cubicBezTo>
                      <a:pt x="1473" y="1"/>
                      <a:pt x="1465" y="2"/>
                      <a:pt x="1457" y="3"/>
                    </a:cubicBezTo>
                    <a:cubicBezTo>
                      <a:pt x="1364" y="24"/>
                      <a:pt x="1307" y="110"/>
                      <a:pt x="1321" y="210"/>
                    </a:cubicBezTo>
                    <a:cubicBezTo>
                      <a:pt x="2249" y="4666"/>
                      <a:pt x="3313" y="12849"/>
                      <a:pt x="1421" y="15306"/>
                    </a:cubicBezTo>
                    <a:cubicBezTo>
                      <a:pt x="1078" y="15741"/>
                      <a:pt x="671" y="15963"/>
                      <a:pt x="171" y="15991"/>
                    </a:cubicBezTo>
                    <a:cubicBezTo>
                      <a:pt x="79" y="15991"/>
                      <a:pt x="0" y="16070"/>
                      <a:pt x="7" y="16170"/>
                    </a:cubicBezTo>
                    <a:cubicBezTo>
                      <a:pt x="7" y="16270"/>
                      <a:pt x="93" y="16341"/>
                      <a:pt x="179" y="16341"/>
                    </a:cubicBezTo>
                    <a:cubicBezTo>
                      <a:pt x="786" y="16313"/>
                      <a:pt x="1293" y="16034"/>
                      <a:pt x="1700" y="15513"/>
                    </a:cubicBezTo>
                    <a:cubicBezTo>
                      <a:pt x="2606" y="14320"/>
                      <a:pt x="2964" y="11850"/>
                      <a:pt x="2749" y="8158"/>
                    </a:cubicBezTo>
                    <a:cubicBezTo>
                      <a:pt x="2542" y="4566"/>
                      <a:pt x="1864" y="1110"/>
                      <a:pt x="1664" y="139"/>
                    </a:cubicBezTo>
                    <a:cubicBezTo>
                      <a:pt x="1644" y="61"/>
                      <a:pt x="1561" y="1"/>
                      <a:pt x="14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9"/>
              <p:cNvSpPr/>
              <p:nvPr/>
            </p:nvSpPr>
            <p:spPr>
              <a:xfrm>
                <a:off x="4308250" y="3443925"/>
                <a:ext cx="633775" cy="1094925"/>
              </a:xfrm>
              <a:custGeom>
                <a:avLst/>
                <a:gdLst/>
                <a:ahLst/>
                <a:cxnLst/>
                <a:rect l="l" t="t" r="r" b="b"/>
                <a:pathLst>
                  <a:path w="25351" h="43797" extrusionOk="0">
                    <a:moveTo>
                      <a:pt x="22615" y="0"/>
                    </a:moveTo>
                    <a:lnTo>
                      <a:pt x="22615" y="0"/>
                    </a:lnTo>
                    <a:cubicBezTo>
                      <a:pt x="15296" y="4042"/>
                      <a:pt x="19759" y="17738"/>
                      <a:pt x="10476" y="22615"/>
                    </a:cubicBezTo>
                    <a:cubicBezTo>
                      <a:pt x="7905" y="23965"/>
                      <a:pt x="0" y="30827"/>
                      <a:pt x="5185" y="39882"/>
                    </a:cubicBezTo>
                    <a:cubicBezTo>
                      <a:pt x="6736" y="42596"/>
                      <a:pt x="9706" y="43797"/>
                      <a:pt x="12788" y="43797"/>
                    </a:cubicBezTo>
                    <a:cubicBezTo>
                      <a:pt x="16430" y="43797"/>
                      <a:pt x="20228" y="42121"/>
                      <a:pt x="22030" y="39282"/>
                    </a:cubicBezTo>
                    <a:cubicBezTo>
                      <a:pt x="25350" y="34041"/>
                      <a:pt x="22616" y="1"/>
                      <a:pt x="226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9"/>
              <p:cNvSpPr/>
              <p:nvPr/>
            </p:nvSpPr>
            <p:spPr>
              <a:xfrm>
                <a:off x="4381800" y="3571800"/>
                <a:ext cx="404375" cy="650325"/>
              </a:xfrm>
              <a:custGeom>
                <a:avLst/>
                <a:gdLst/>
                <a:ahLst/>
                <a:cxnLst/>
                <a:rect l="l" t="t" r="r" b="b"/>
                <a:pathLst>
                  <a:path w="16175" h="26013" extrusionOk="0">
                    <a:moveTo>
                      <a:pt x="15983" y="1"/>
                    </a:moveTo>
                    <a:cubicBezTo>
                      <a:pt x="15901" y="1"/>
                      <a:pt x="15835" y="54"/>
                      <a:pt x="15810" y="134"/>
                    </a:cubicBezTo>
                    <a:cubicBezTo>
                      <a:pt x="12433" y="12837"/>
                      <a:pt x="9576" y="15415"/>
                      <a:pt x="5285" y="18143"/>
                    </a:cubicBezTo>
                    <a:cubicBezTo>
                      <a:pt x="2885" y="19671"/>
                      <a:pt x="1571" y="21671"/>
                      <a:pt x="907" y="23085"/>
                    </a:cubicBezTo>
                    <a:cubicBezTo>
                      <a:pt x="179" y="24620"/>
                      <a:pt x="22" y="25769"/>
                      <a:pt x="15" y="25812"/>
                    </a:cubicBezTo>
                    <a:cubicBezTo>
                      <a:pt x="0" y="25912"/>
                      <a:pt x="65" y="25998"/>
                      <a:pt x="165" y="26012"/>
                    </a:cubicBezTo>
                    <a:lnTo>
                      <a:pt x="193" y="26012"/>
                    </a:lnTo>
                    <a:cubicBezTo>
                      <a:pt x="279" y="26012"/>
                      <a:pt x="350" y="25948"/>
                      <a:pt x="357" y="25855"/>
                    </a:cubicBezTo>
                    <a:cubicBezTo>
                      <a:pt x="357" y="25812"/>
                      <a:pt x="1014" y="21278"/>
                      <a:pt x="5477" y="18443"/>
                    </a:cubicBezTo>
                    <a:cubicBezTo>
                      <a:pt x="7598" y="17093"/>
                      <a:pt x="9355" y="15851"/>
                      <a:pt x="11062" y="13280"/>
                    </a:cubicBezTo>
                    <a:cubicBezTo>
                      <a:pt x="12904" y="10502"/>
                      <a:pt x="14518" y="6361"/>
                      <a:pt x="16153" y="219"/>
                    </a:cubicBezTo>
                    <a:cubicBezTo>
                      <a:pt x="16174" y="127"/>
                      <a:pt x="16117" y="34"/>
                      <a:pt x="16024" y="5"/>
                    </a:cubicBezTo>
                    <a:cubicBezTo>
                      <a:pt x="16010" y="2"/>
                      <a:pt x="15996" y="1"/>
                      <a:pt x="159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9"/>
              <p:cNvSpPr/>
              <p:nvPr/>
            </p:nvSpPr>
            <p:spPr>
              <a:xfrm>
                <a:off x="4385725" y="3546625"/>
                <a:ext cx="410975" cy="586775"/>
              </a:xfrm>
              <a:custGeom>
                <a:avLst/>
                <a:gdLst/>
                <a:ahLst/>
                <a:cxnLst/>
                <a:rect l="l" t="t" r="r" b="b"/>
                <a:pathLst>
                  <a:path w="16439" h="23471" extrusionOk="0">
                    <a:moveTo>
                      <a:pt x="16241" y="0"/>
                    </a:moveTo>
                    <a:cubicBezTo>
                      <a:pt x="16173" y="0"/>
                      <a:pt x="16109" y="42"/>
                      <a:pt x="16082" y="113"/>
                    </a:cubicBezTo>
                    <a:cubicBezTo>
                      <a:pt x="11104" y="12966"/>
                      <a:pt x="10105" y="15208"/>
                      <a:pt x="4071" y="19107"/>
                    </a:cubicBezTo>
                    <a:cubicBezTo>
                      <a:pt x="2464" y="20143"/>
                      <a:pt x="1114" y="21528"/>
                      <a:pt x="50" y="23206"/>
                    </a:cubicBezTo>
                    <a:cubicBezTo>
                      <a:pt x="0" y="23285"/>
                      <a:pt x="22" y="23392"/>
                      <a:pt x="108" y="23449"/>
                    </a:cubicBezTo>
                    <a:cubicBezTo>
                      <a:pt x="129" y="23463"/>
                      <a:pt x="157" y="23470"/>
                      <a:pt x="193" y="23470"/>
                    </a:cubicBezTo>
                    <a:cubicBezTo>
                      <a:pt x="250" y="23470"/>
                      <a:pt x="307" y="23435"/>
                      <a:pt x="343" y="23385"/>
                    </a:cubicBezTo>
                    <a:cubicBezTo>
                      <a:pt x="1371" y="21749"/>
                      <a:pt x="2693" y="20400"/>
                      <a:pt x="4256" y="19393"/>
                    </a:cubicBezTo>
                    <a:cubicBezTo>
                      <a:pt x="7077" y="17572"/>
                      <a:pt x="9048" y="15958"/>
                      <a:pt x="10797" y="13095"/>
                    </a:cubicBezTo>
                    <a:cubicBezTo>
                      <a:pt x="12426" y="10424"/>
                      <a:pt x="13911" y="6668"/>
                      <a:pt x="16403" y="241"/>
                    </a:cubicBezTo>
                    <a:cubicBezTo>
                      <a:pt x="16439" y="148"/>
                      <a:pt x="16396" y="48"/>
                      <a:pt x="16303" y="13"/>
                    </a:cubicBezTo>
                    <a:cubicBezTo>
                      <a:pt x="16283" y="4"/>
                      <a:pt x="16262" y="0"/>
                      <a:pt x="162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9"/>
              <p:cNvSpPr/>
              <p:nvPr/>
            </p:nvSpPr>
            <p:spPr>
              <a:xfrm>
                <a:off x="4804350" y="3657425"/>
                <a:ext cx="152675" cy="307350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12294" extrusionOk="0">
                    <a:moveTo>
                      <a:pt x="2514" y="1"/>
                    </a:moveTo>
                    <a:cubicBezTo>
                      <a:pt x="1" y="5235"/>
                      <a:pt x="379" y="9991"/>
                      <a:pt x="379" y="9991"/>
                    </a:cubicBezTo>
                    <a:cubicBezTo>
                      <a:pt x="379" y="9991"/>
                      <a:pt x="679" y="11826"/>
                      <a:pt x="1836" y="12219"/>
                    </a:cubicBezTo>
                    <a:cubicBezTo>
                      <a:pt x="1989" y="12269"/>
                      <a:pt x="2150" y="12293"/>
                      <a:pt x="2315" y="12293"/>
                    </a:cubicBezTo>
                    <a:cubicBezTo>
                      <a:pt x="3403" y="12293"/>
                      <a:pt x="4636" y="11243"/>
                      <a:pt x="4550" y="9891"/>
                    </a:cubicBezTo>
                    <a:cubicBezTo>
                      <a:pt x="4450" y="8341"/>
                      <a:pt x="4935" y="4564"/>
                      <a:pt x="5521" y="3207"/>
                    </a:cubicBezTo>
                    <a:cubicBezTo>
                      <a:pt x="6106" y="1843"/>
                      <a:pt x="2514" y="1"/>
                      <a:pt x="25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9"/>
              <p:cNvSpPr/>
              <p:nvPr/>
            </p:nvSpPr>
            <p:spPr>
              <a:xfrm>
                <a:off x="4522650" y="3836850"/>
                <a:ext cx="392775" cy="777875"/>
              </a:xfrm>
              <a:custGeom>
                <a:avLst/>
                <a:gdLst/>
                <a:ahLst/>
                <a:cxnLst/>
                <a:rect l="l" t="t" r="r" b="b"/>
                <a:pathLst>
                  <a:path w="15711" h="31115" extrusionOk="0">
                    <a:moveTo>
                      <a:pt x="11961" y="0"/>
                    </a:moveTo>
                    <a:cubicBezTo>
                      <a:pt x="11660" y="980"/>
                      <a:pt x="10533" y="1228"/>
                      <a:pt x="9189" y="1228"/>
                    </a:cubicBezTo>
                    <a:cubicBezTo>
                      <a:pt x="7807" y="1228"/>
                      <a:pt x="6197" y="965"/>
                      <a:pt x="5023" y="965"/>
                    </a:cubicBezTo>
                    <a:cubicBezTo>
                      <a:pt x="4633" y="965"/>
                      <a:pt x="4290" y="994"/>
                      <a:pt x="4021" y="1071"/>
                    </a:cubicBezTo>
                    <a:cubicBezTo>
                      <a:pt x="2143" y="1607"/>
                      <a:pt x="536" y="9462"/>
                      <a:pt x="272" y="16517"/>
                    </a:cubicBezTo>
                    <a:cubicBezTo>
                      <a:pt x="0" y="23565"/>
                      <a:pt x="357" y="29192"/>
                      <a:pt x="1072" y="30085"/>
                    </a:cubicBezTo>
                    <a:cubicBezTo>
                      <a:pt x="1601" y="30747"/>
                      <a:pt x="8219" y="31114"/>
                      <a:pt x="12040" y="31114"/>
                    </a:cubicBezTo>
                    <a:cubicBezTo>
                      <a:pt x="13371" y="31114"/>
                      <a:pt x="14363" y="31070"/>
                      <a:pt x="14639" y="30977"/>
                    </a:cubicBezTo>
                    <a:cubicBezTo>
                      <a:pt x="15710" y="30620"/>
                      <a:pt x="5713" y="26157"/>
                      <a:pt x="5713" y="26157"/>
                    </a:cubicBezTo>
                    <a:cubicBezTo>
                      <a:pt x="5713" y="26157"/>
                      <a:pt x="5092" y="17945"/>
                      <a:pt x="5892" y="13746"/>
                    </a:cubicBezTo>
                    <a:cubicBezTo>
                      <a:pt x="6699" y="9555"/>
                      <a:pt x="13925" y="4021"/>
                      <a:pt x="13925" y="4021"/>
                    </a:cubicBezTo>
                    <a:lnTo>
                      <a:pt x="1196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9"/>
              <p:cNvSpPr/>
              <p:nvPr/>
            </p:nvSpPr>
            <p:spPr>
              <a:xfrm>
                <a:off x="4870775" y="3854700"/>
                <a:ext cx="518850" cy="676225"/>
              </a:xfrm>
              <a:custGeom>
                <a:avLst/>
                <a:gdLst/>
                <a:ahLst/>
                <a:cxnLst/>
                <a:rect l="l" t="t" r="r" b="b"/>
                <a:pathLst>
                  <a:path w="20754" h="27049" extrusionOk="0">
                    <a:moveTo>
                      <a:pt x="536" y="0"/>
                    </a:moveTo>
                    <a:lnTo>
                      <a:pt x="0" y="3314"/>
                    </a:lnTo>
                    <a:cubicBezTo>
                      <a:pt x="0" y="3314"/>
                      <a:pt x="2235" y="7598"/>
                      <a:pt x="4285" y="10276"/>
                    </a:cubicBezTo>
                    <a:cubicBezTo>
                      <a:pt x="6341" y="12954"/>
                      <a:pt x="9205" y="19966"/>
                      <a:pt x="10354" y="23215"/>
                    </a:cubicBezTo>
                    <a:cubicBezTo>
                      <a:pt x="11193" y="25575"/>
                      <a:pt x="12486" y="27048"/>
                      <a:pt x="13915" y="27048"/>
                    </a:cubicBezTo>
                    <a:cubicBezTo>
                      <a:pt x="14519" y="27048"/>
                      <a:pt x="15147" y="26785"/>
                      <a:pt x="15774" y="26215"/>
                    </a:cubicBezTo>
                    <a:cubicBezTo>
                      <a:pt x="17674" y="24486"/>
                      <a:pt x="18324" y="12340"/>
                      <a:pt x="20088" y="8569"/>
                    </a:cubicBezTo>
                    <a:cubicBezTo>
                      <a:pt x="20753" y="7141"/>
                      <a:pt x="19580" y="6909"/>
                      <a:pt x="18749" y="6909"/>
                    </a:cubicBezTo>
                    <a:cubicBezTo>
                      <a:pt x="18351" y="6909"/>
                      <a:pt x="18031" y="6963"/>
                      <a:pt x="18031" y="6963"/>
                    </a:cubicBezTo>
                    <a:lnTo>
                      <a:pt x="14282" y="19909"/>
                    </a:lnTo>
                    <a:cubicBezTo>
                      <a:pt x="14282" y="19909"/>
                      <a:pt x="10712" y="7141"/>
                      <a:pt x="9019" y="4820"/>
                    </a:cubicBezTo>
                    <a:cubicBezTo>
                      <a:pt x="7320" y="2500"/>
                      <a:pt x="2414" y="2857"/>
                      <a:pt x="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49"/>
              <p:cNvSpPr/>
              <p:nvPr/>
            </p:nvSpPr>
            <p:spPr>
              <a:xfrm>
                <a:off x="4497650" y="3854425"/>
                <a:ext cx="730000" cy="741550"/>
              </a:xfrm>
              <a:custGeom>
                <a:avLst/>
                <a:gdLst/>
                <a:ahLst/>
                <a:cxnLst/>
                <a:rect l="l" t="t" r="r" b="b"/>
                <a:pathLst>
                  <a:path w="29200" h="29662" extrusionOk="0">
                    <a:moveTo>
                      <a:pt x="28008" y="26861"/>
                    </a:moveTo>
                    <a:cubicBezTo>
                      <a:pt x="28060" y="26882"/>
                      <a:pt x="28093" y="26882"/>
                      <a:pt x="28093" y="26882"/>
                    </a:cubicBezTo>
                    <a:cubicBezTo>
                      <a:pt x="28093" y="26882"/>
                      <a:pt x="28063" y="26876"/>
                      <a:pt x="28008" y="26861"/>
                    </a:cubicBezTo>
                    <a:close/>
                    <a:moveTo>
                      <a:pt x="5657" y="0"/>
                    </a:moveTo>
                    <a:cubicBezTo>
                      <a:pt x="5560" y="0"/>
                      <a:pt x="5460" y="4"/>
                      <a:pt x="5356" y="11"/>
                    </a:cubicBezTo>
                    <a:cubicBezTo>
                      <a:pt x="4200" y="104"/>
                      <a:pt x="2143" y="1261"/>
                      <a:pt x="1072" y="11972"/>
                    </a:cubicBezTo>
                    <a:cubicBezTo>
                      <a:pt x="1" y="22684"/>
                      <a:pt x="1522" y="29203"/>
                      <a:pt x="1522" y="29467"/>
                    </a:cubicBezTo>
                    <a:cubicBezTo>
                      <a:pt x="1522" y="29594"/>
                      <a:pt x="1695" y="29661"/>
                      <a:pt x="1854" y="29661"/>
                    </a:cubicBezTo>
                    <a:cubicBezTo>
                      <a:pt x="2036" y="29661"/>
                      <a:pt x="2198" y="29573"/>
                      <a:pt x="2057" y="29382"/>
                    </a:cubicBezTo>
                    <a:cubicBezTo>
                      <a:pt x="1786" y="29025"/>
                      <a:pt x="2322" y="26525"/>
                      <a:pt x="3928" y="25454"/>
                    </a:cubicBezTo>
                    <a:cubicBezTo>
                      <a:pt x="4464" y="25097"/>
                      <a:pt x="4950" y="24978"/>
                      <a:pt x="5361" y="24978"/>
                    </a:cubicBezTo>
                    <a:cubicBezTo>
                      <a:pt x="6182" y="24978"/>
                      <a:pt x="6699" y="25454"/>
                      <a:pt x="6699" y="25454"/>
                    </a:cubicBezTo>
                    <a:lnTo>
                      <a:pt x="6520" y="10816"/>
                    </a:lnTo>
                    <a:lnTo>
                      <a:pt x="19817" y="10544"/>
                    </a:lnTo>
                    <a:cubicBezTo>
                      <a:pt x="19817" y="10544"/>
                      <a:pt x="24637" y="23491"/>
                      <a:pt x="25172" y="24919"/>
                    </a:cubicBezTo>
                    <a:cubicBezTo>
                      <a:pt x="25647" y="26185"/>
                      <a:pt x="27577" y="26750"/>
                      <a:pt x="28008" y="26861"/>
                    </a:cubicBezTo>
                    <a:lnTo>
                      <a:pt x="28008" y="26861"/>
                    </a:lnTo>
                    <a:cubicBezTo>
                      <a:pt x="27799" y="26781"/>
                      <a:pt x="27279" y="26395"/>
                      <a:pt x="27279" y="24540"/>
                    </a:cubicBezTo>
                    <a:cubicBezTo>
                      <a:pt x="27279" y="22219"/>
                      <a:pt x="29200" y="19920"/>
                      <a:pt x="29200" y="19920"/>
                    </a:cubicBezTo>
                    <a:cubicBezTo>
                      <a:pt x="29200" y="19920"/>
                      <a:pt x="28486" y="16971"/>
                      <a:pt x="28036" y="15186"/>
                    </a:cubicBezTo>
                    <a:cubicBezTo>
                      <a:pt x="27593" y="13401"/>
                      <a:pt x="25001" y="5546"/>
                      <a:pt x="23930" y="4296"/>
                    </a:cubicBezTo>
                    <a:cubicBezTo>
                      <a:pt x="23307" y="3569"/>
                      <a:pt x="22624" y="3417"/>
                      <a:pt x="22161" y="3417"/>
                    </a:cubicBezTo>
                    <a:cubicBezTo>
                      <a:pt x="21828" y="3417"/>
                      <a:pt x="21609" y="3496"/>
                      <a:pt x="21609" y="3496"/>
                    </a:cubicBezTo>
                    <a:lnTo>
                      <a:pt x="20002" y="4032"/>
                    </a:lnTo>
                    <a:cubicBezTo>
                      <a:pt x="19549" y="4183"/>
                      <a:pt x="18641" y="4305"/>
                      <a:pt x="17487" y="4305"/>
                    </a:cubicBezTo>
                    <a:cubicBezTo>
                      <a:pt x="14550" y="4305"/>
                      <a:pt x="10019" y="3511"/>
                      <a:pt x="7327" y="368"/>
                    </a:cubicBezTo>
                    <a:cubicBezTo>
                      <a:pt x="7327" y="368"/>
                      <a:pt x="6662" y="0"/>
                      <a:pt x="56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49"/>
              <p:cNvSpPr/>
              <p:nvPr/>
            </p:nvSpPr>
            <p:spPr>
              <a:xfrm>
                <a:off x="5024300" y="4047675"/>
                <a:ext cx="182300" cy="477225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19089" extrusionOk="0">
                    <a:moveTo>
                      <a:pt x="1064" y="1"/>
                    </a:moveTo>
                    <a:lnTo>
                      <a:pt x="0" y="6099"/>
                    </a:lnTo>
                    <a:cubicBezTo>
                      <a:pt x="1464" y="10034"/>
                      <a:pt x="3764" y="16210"/>
                      <a:pt x="4135" y="17174"/>
                    </a:cubicBezTo>
                    <a:cubicBezTo>
                      <a:pt x="4628" y="18481"/>
                      <a:pt x="6599" y="19024"/>
                      <a:pt x="6870" y="19088"/>
                    </a:cubicBezTo>
                    <a:cubicBezTo>
                      <a:pt x="6798" y="19060"/>
                      <a:pt x="6634" y="18960"/>
                      <a:pt x="6499" y="18567"/>
                    </a:cubicBezTo>
                    <a:cubicBezTo>
                      <a:pt x="6420" y="18496"/>
                      <a:pt x="5970" y="18296"/>
                      <a:pt x="5892" y="18210"/>
                    </a:cubicBezTo>
                    <a:cubicBezTo>
                      <a:pt x="5178" y="17560"/>
                      <a:pt x="5470" y="16003"/>
                      <a:pt x="5956" y="14282"/>
                    </a:cubicBezTo>
                    <a:cubicBezTo>
                      <a:pt x="6325" y="12897"/>
                      <a:pt x="7291" y="12440"/>
                      <a:pt x="7238" y="12440"/>
                    </a:cubicBezTo>
                    <a:cubicBezTo>
                      <a:pt x="7225" y="12440"/>
                      <a:pt x="7155" y="12466"/>
                      <a:pt x="7006" y="12511"/>
                    </a:cubicBezTo>
                    <a:cubicBezTo>
                      <a:pt x="6234" y="12747"/>
                      <a:pt x="4928" y="15482"/>
                      <a:pt x="4928" y="15482"/>
                    </a:cubicBezTo>
                    <a:cubicBezTo>
                      <a:pt x="4928" y="15482"/>
                      <a:pt x="1957" y="899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49"/>
              <p:cNvSpPr/>
              <p:nvPr/>
            </p:nvSpPr>
            <p:spPr>
              <a:xfrm>
                <a:off x="4595475" y="3955550"/>
                <a:ext cx="81450" cy="535250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21410" extrusionOk="0">
                    <a:moveTo>
                      <a:pt x="1786" y="1"/>
                    </a:moveTo>
                    <a:cubicBezTo>
                      <a:pt x="179" y="2257"/>
                      <a:pt x="1" y="9998"/>
                      <a:pt x="651" y="15304"/>
                    </a:cubicBezTo>
                    <a:cubicBezTo>
                      <a:pt x="1186" y="19645"/>
                      <a:pt x="1986" y="20774"/>
                      <a:pt x="2543" y="21231"/>
                    </a:cubicBezTo>
                    <a:cubicBezTo>
                      <a:pt x="2700" y="21324"/>
                      <a:pt x="2793" y="21409"/>
                      <a:pt x="2793" y="21409"/>
                    </a:cubicBezTo>
                    <a:lnTo>
                      <a:pt x="2615" y="6771"/>
                    </a:lnTo>
                    <a:lnTo>
                      <a:pt x="3257" y="6749"/>
                    </a:lnTo>
                    <a:lnTo>
                      <a:pt x="178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49"/>
              <p:cNvSpPr/>
              <p:nvPr/>
            </p:nvSpPr>
            <p:spPr>
              <a:xfrm>
                <a:off x="4569950" y="3954300"/>
                <a:ext cx="617900" cy="665000"/>
              </a:xfrm>
              <a:custGeom>
                <a:avLst/>
                <a:gdLst/>
                <a:ahLst/>
                <a:cxnLst/>
                <a:rect l="l" t="t" r="r" b="b"/>
                <a:pathLst>
                  <a:path w="24716" h="2660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743" y="7378"/>
                      <a:pt x="1365" y="8870"/>
                      <a:pt x="4971" y="17532"/>
                    </a:cubicBezTo>
                    <a:cubicBezTo>
                      <a:pt x="6985" y="22366"/>
                      <a:pt x="10862" y="26008"/>
                      <a:pt x="10862" y="26008"/>
                    </a:cubicBezTo>
                    <a:cubicBezTo>
                      <a:pt x="10862" y="26008"/>
                      <a:pt x="13154" y="26599"/>
                      <a:pt x="16278" y="26599"/>
                    </a:cubicBezTo>
                    <a:cubicBezTo>
                      <a:pt x="16803" y="26599"/>
                      <a:pt x="17352" y="26583"/>
                      <a:pt x="17917" y="26544"/>
                    </a:cubicBezTo>
                    <a:cubicBezTo>
                      <a:pt x="21845" y="26279"/>
                      <a:pt x="24715" y="26008"/>
                      <a:pt x="24715" y="26008"/>
                    </a:cubicBezTo>
                    <a:cubicBezTo>
                      <a:pt x="24715" y="26008"/>
                      <a:pt x="20595" y="23509"/>
                      <a:pt x="20417" y="21816"/>
                    </a:cubicBezTo>
                    <a:cubicBezTo>
                      <a:pt x="20238" y="20117"/>
                      <a:pt x="19460" y="13390"/>
                      <a:pt x="20481" y="8627"/>
                    </a:cubicBezTo>
                    <a:cubicBezTo>
                      <a:pt x="21274" y="4907"/>
                      <a:pt x="18003" y="1194"/>
                      <a:pt x="18003" y="1194"/>
                    </a:cubicBezTo>
                    <a:lnTo>
                      <a:pt x="12562" y="92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49"/>
              <p:cNvSpPr/>
              <p:nvPr/>
            </p:nvSpPr>
            <p:spPr>
              <a:xfrm>
                <a:off x="4687475" y="4220950"/>
                <a:ext cx="356850" cy="308500"/>
              </a:xfrm>
              <a:custGeom>
                <a:avLst/>
                <a:gdLst/>
                <a:ahLst/>
                <a:cxnLst/>
                <a:rect l="l" t="t" r="r" b="b"/>
                <a:pathLst>
                  <a:path w="14274" h="12340" extrusionOk="0">
                    <a:moveTo>
                      <a:pt x="366" y="0"/>
                    </a:moveTo>
                    <a:cubicBezTo>
                      <a:pt x="89" y="0"/>
                      <a:pt x="0" y="175"/>
                      <a:pt x="127" y="639"/>
                    </a:cubicBezTo>
                    <a:cubicBezTo>
                      <a:pt x="227" y="1025"/>
                      <a:pt x="1791" y="2367"/>
                      <a:pt x="3405" y="4981"/>
                    </a:cubicBezTo>
                    <a:cubicBezTo>
                      <a:pt x="5011" y="7601"/>
                      <a:pt x="8696" y="11650"/>
                      <a:pt x="12152" y="12186"/>
                    </a:cubicBezTo>
                    <a:cubicBezTo>
                      <a:pt x="12838" y="12292"/>
                      <a:pt x="13247" y="12340"/>
                      <a:pt x="13451" y="12340"/>
                    </a:cubicBezTo>
                    <a:cubicBezTo>
                      <a:pt x="14273" y="12340"/>
                      <a:pt x="11742" y="11565"/>
                      <a:pt x="10546" y="10758"/>
                    </a:cubicBezTo>
                    <a:cubicBezTo>
                      <a:pt x="8268" y="9208"/>
                      <a:pt x="6697" y="6630"/>
                      <a:pt x="5368" y="3974"/>
                    </a:cubicBezTo>
                    <a:cubicBezTo>
                      <a:pt x="4233" y="1710"/>
                      <a:pt x="10431" y="2781"/>
                      <a:pt x="12688" y="2067"/>
                    </a:cubicBezTo>
                    <a:cubicBezTo>
                      <a:pt x="13613" y="1776"/>
                      <a:pt x="13399" y="1714"/>
                      <a:pt x="12543" y="1714"/>
                    </a:cubicBezTo>
                    <a:cubicBezTo>
                      <a:pt x="11904" y="1714"/>
                      <a:pt x="10908" y="1749"/>
                      <a:pt x="9761" y="1749"/>
                    </a:cubicBezTo>
                    <a:cubicBezTo>
                      <a:pt x="8672" y="1749"/>
                      <a:pt x="7446" y="1717"/>
                      <a:pt x="6261" y="1596"/>
                    </a:cubicBezTo>
                    <a:cubicBezTo>
                      <a:pt x="3261" y="1288"/>
                      <a:pt x="1119" y="0"/>
                      <a:pt x="3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49"/>
              <p:cNvSpPr/>
              <p:nvPr/>
            </p:nvSpPr>
            <p:spPr>
              <a:xfrm>
                <a:off x="4831325" y="3666350"/>
                <a:ext cx="142475" cy="248025"/>
              </a:xfrm>
              <a:custGeom>
                <a:avLst/>
                <a:gdLst/>
                <a:ahLst/>
                <a:cxnLst/>
                <a:rect l="l" t="t" r="r" b="b"/>
                <a:pathLst>
                  <a:path w="5699" h="9921" extrusionOk="0">
                    <a:moveTo>
                      <a:pt x="1264" y="1"/>
                    </a:moveTo>
                    <a:cubicBezTo>
                      <a:pt x="1135" y="286"/>
                      <a:pt x="1014" y="565"/>
                      <a:pt x="900" y="851"/>
                    </a:cubicBezTo>
                    <a:cubicBezTo>
                      <a:pt x="0" y="6777"/>
                      <a:pt x="2692" y="9220"/>
                      <a:pt x="3992" y="9712"/>
                    </a:cubicBezTo>
                    <a:cubicBezTo>
                      <a:pt x="4386" y="9866"/>
                      <a:pt x="4818" y="9921"/>
                      <a:pt x="5228" y="9921"/>
                    </a:cubicBezTo>
                    <a:cubicBezTo>
                      <a:pt x="5389" y="9921"/>
                      <a:pt x="5547" y="9912"/>
                      <a:pt x="5698" y="9898"/>
                    </a:cubicBezTo>
                    <a:cubicBezTo>
                      <a:pt x="4906" y="9612"/>
                      <a:pt x="4135" y="9291"/>
                      <a:pt x="3463" y="8855"/>
                    </a:cubicBezTo>
                    <a:cubicBezTo>
                      <a:pt x="3499" y="7070"/>
                      <a:pt x="3935" y="4035"/>
                      <a:pt x="4442" y="2850"/>
                    </a:cubicBezTo>
                    <a:cubicBezTo>
                      <a:pt x="4863" y="1879"/>
                      <a:pt x="3142" y="651"/>
                      <a:pt x="2121" y="36"/>
                    </a:cubicBezTo>
                    <a:lnTo>
                      <a:pt x="1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49"/>
              <p:cNvSpPr/>
              <p:nvPr/>
            </p:nvSpPr>
            <p:spPr>
              <a:xfrm>
                <a:off x="4779725" y="3864075"/>
                <a:ext cx="156950" cy="89550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3582" extrusionOk="0">
                    <a:moveTo>
                      <a:pt x="116" y="1"/>
                    </a:moveTo>
                    <a:cubicBezTo>
                      <a:pt x="108" y="1"/>
                      <a:pt x="101" y="2"/>
                      <a:pt x="93" y="4"/>
                    </a:cubicBezTo>
                    <a:cubicBezTo>
                      <a:pt x="36" y="11"/>
                      <a:pt x="0" y="61"/>
                      <a:pt x="7" y="118"/>
                    </a:cubicBezTo>
                    <a:cubicBezTo>
                      <a:pt x="422" y="2589"/>
                      <a:pt x="2207" y="3289"/>
                      <a:pt x="2950" y="3467"/>
                    </a:cubicBezTo>
                    <a:cubicBezTo>
                      <a:pt x="3257" y="3546"/>
                      <a:pt x="3578" y="3581"/>
                      <a:pt x="3892" y="3581"/>
                    </a:cubicBezTo>
                    <a:cubicBezTo>
                      <a:pt x="4742" y="3581"/>
                      <a:pt x="5492" y="3303"/>
                      <a:pt x="5856" y="2810"/>
                    </a:cubicBezTo>
                    <a:cubicBezTo>
                      <a:pt x="6277" y="2260"/>
                      <a:pt x="6042" y="1189"/>
                      <a:pt x="6034" y="1146"/>
                    </a:cubicBezTo>
                    <a:cubicBezTo>
                      <a:pt x="6028" y="1099"/>
                      <a:pt x="5988" y="1071"/>
                      <a:pt x="5946" y="1071"/>
                    </a:cubicBezTo>
                    <a:cubicBezTo>
                      <a:pt x="5938" y="1071"/>
                      <a:pt x="5929" y="1073"/>
                      <a:pt x="5920" y="1075"/>
                    </a:cubicBezTo>
                    <a:cubicBezTo>
                      <a:pt x="5863" y="1082"/>
                      <a:pt x="5842" y="1132"/>
                      <a:pt x="5849" y="1189"/>
                    </a:cubicBezTo>
                    <a:cubicBezTo>
                      <a:pt x="5849" y="1196"/>
                      <a:pt x="6063" y="2218"/>
                      <a:pt x="5706" y="2696"/>
                    </a:cubicBezTo>
                    <a:cubicBezTo>
                      <a:pt x="5379" y="3132"/>
                      <a:pt x="4673" y="3384"/>
                      <a:pt x="3890" y="3384"/>
                    </a:cubicBezTo>
                    <a:cubicBezTo>
                      <a:pt x="3596" y="3384"/>
                      <a:pt x="3292" y="3348"/>
                      <a:pt x="2992" y="3274"/>
                    </a:cubicBezTo>
                    <a:cubicBezTo>
                      <a:pt x="2285" y="3096"/>
                      <a:pt x="600" y="2446"/>
                      <a:pt x="207" y="82"/>
                    </a:cubicBezTo>
                    <a:cubicBezTo>
                      <a:pt x="201" y="34"/>
                      <a:pt x="159" y="1"/>
                      <a:pt x="11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9"/>
              <p:cNvSpPr/>
              <p:nvPr/>
            </p:nvSpPr>
            <p:spPr>
              <a:xfrm>
                <a:off x="4856300" y="3547700"/>
                <a:ext cx="251025" cy="301850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12074" extrusionOk="0">
                    <a:moveTo>
                      <a:pt x="5451" y="1"/>
                    </a:moveTo>
                    <a:cubicBezTo>
                      <a:pt x="3310" y="1"/>
                      <a:pt x="1239" y="2077"/>
                      <a:pt x="651" y="4961"/>
                    </a:cubicBezTo>
                    <a:cubicBezTo>
                      <a:pt x="1" y="8146"/>
                      <a:pt x="2493" y="11531"/>
                      <a:pt x="4857" y="12016"/>
                    </a:cubicBezTo>
                    <a:cubicBezTo>
                      <a:pt x="5048" y="12055"/>
                      <a:pt x="5233" y="12074"/>
                      <a:pt x="5411" y="12074"/>
                    </a:cubicBezTo>
                    <a:cubicBezTo>
                      <a:pt x="7441" y="12074"/>
                      <a:pt x="8669" y="9658"/>
                      <a:pt x="9227" y="6718"/>
                    </a:cubicBezTo>
                    <a:cubicBezTo>
                      <a:pt x="10041" y="2462"/>
                      <a:pt x="8498" y="555"/>
                      <a:pt x="6121" y="70"/>
                    </a:cubicBezTo>
                    <a:cubicBezTo>
                      <a:pt x="5898" y="23"/>
                      <a:pt x="5674" y="1"/>
                      <a:pt x="5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49"/>
              <p:cNvSpPr/>
              <p:nvPr/>
            </p:nvSpPr>
            <p:spPr>
              <a:xfrm>
                <a:off x="5223350" y="3792400"/>
                <a:ext cx="203725" cy="2544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0176" extrusionOk="0">
                    <a:moveTo>
                      <a:pt x="3257" y="0"/>
                    </a:moveTo>
                    <a:cubicBezTo>
                      <a:pt x="3078" y="0"/>
                      <a:pt x="2928" y="122"/>
                      <a:pt x="2878" y="286"/>
                    </a:cubicBezTo>
                    <a:lnTo>
                      <a:pt x="79" y="9662"/>
                    </a:lnTo>
                    <a:cubicBezTo>
                      <a:pt x="0" y="9919"/>
                      <a:pt x="200" y="10176"/>
                      <a:pt x="465" y="10176"/>
                    </a:cubicBezTo>
                    <a:lnTo>
                      <a:pt x="4892" y="10176"/>
                    </a:lnTo>
                    <a:cubicBezTo>
                      <a:pt x="5070" y="10176"/>
                      <a:pt x="5235" y="10062"/>
                      <a:pt x="5278" y="9890"/>
                    </a:cubicBezTo>
                    <a:lnTo>
                      <a:pt x="8070" y="522"/>
                    </a:lnTo>
                    <a:cubicBezTo>
                      <a:pt x="8148" y="264"/>
                      <a:pt x="7955" y="0"/>
                      <a:pt x="7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49"/>
              <p:cNvSpPr/>
              <p:nvPr/>
            </p:nvSpPr>
            <p:spPr>
              <a:xfrm>
                <a:off x="5237450" y="3792400"/>
                <a:ext cx="203725" cy="25440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0176" extrusionOk="0">
                    <a:moveTo>
                      <a:pt x="3257" y="0"/>
                    </a:moveTo>
                    <a:cubicBezTo>
                      <a:pt x="3078" y="0"/>
                      <a:pt x="2928" y="122"/>
                      <a:pt x="2871" y="286"/>
                    </a:cubicBezTo>
                    <a:lnTo>
                      <a:pt x="79" y="9662"/>
                    </a:lnTo>
                    <a:cubicBezTo>
                      <a:pt x="1" y="9919"/>
                      <a:pt x="193" y="10176"/>
                      <a:pt x="465" y="10176"/>
                    </a:cubicBezTo>
                    <a:lnTo>
                      <a:pt x="4892" y="10176"/>
                    </a:lnTo>
                    <a:cubicBezTo>
                      <a:pt x="5071" y="10176"/>
                      <a:pt x="5221" y="10062"/>
                      <a:pt x="5278" y="9890"/>
                    </a:cubicBezTo>
                    <a:lnTo>
                      <a:pt x="8070" y="522"/>
                    </a:lnTo>
                    <a:cubicBezTo>
                      <a:pt x="8148" y="264"/>
                      <a:pt x="7956" y="0"/>
                      <a:pt x="76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9"/>
              <p:cNvSpPr/>
              <p:nvPr/>
            </p:nvSpPr>
            <p:spPr>
              <a:xfrm>
                <a:off x="5302075" y="3855675"/>
                <a:ext cx="108200" cy="260750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10430" extrusionOk="0">
                    <a:moveTo>
                      <a:pt x="3191" y="1"/>
                    </a:moveTo>
                    <a:cubicBezTo>
                      <a:pt x="3187" y="1"/>
                      <a:pt x="3183" y="2"/>
                      <a:pt x="3178" y="4"/>
                    </a:cubicBezTo>
                    <a:cubicBezTo>
                      <a:pt x="2936" y="140"/>
                      <a:pt x="3250" y="3182"/>
                      <a:pt x="3250" y="3182"/>
                    </a:cubicBezTo>
                    <a:cubicBezTo>
                      <a:pt x="3250" y="3182"/>
                      <a:pt x="2678" y="2918"/>
                      <a:pt x="2379" y="2782"/>
                    </a:cubicBezTo>
                    <a:cubicBezTo>
                      <a:pt x="2364" y="2776"/>
                      <a:pt x="2348" y="2773"/>
                      <a:pt x="2330" y="2773"/>
                    </a:cubicBezTo>
                    <a:cubicBezTo>
                      <a:pt x="1958" y="2773"/>
                      <a:pt x="822" y="4032"/>
                      <a:pt x="822" y="4032"/>
                    </a:cubicBezTo>
                    <a:cubicBezTo>
                      <a:pt x="822" y="4032"/>
                      <a:pt x="424" y="5037"/>
                      <a:pt x="1185" y="5037"/>
                    </a:cubicBezTo>
                    <a:cubicBezTo>
                      <a:pt x="1347" y="5037"/>
                      <a:pt x="1561" y="4992"/>
                      <a:pt x="1843" y="4881"/>
                    </a:cubicBezTo>
                    <a:cubicBezTo>
                      <a:pt x="2119" y="4773"/>
                      <a:pt x="2324" y="4724"/>
                      <a:pt x="2471" y="4724"/>
                    </a:cubicBezTo>
                    <a:cubicBezTo>
                      <a:pt x="3331" y="4724"/>
                      <a:pt x="2130" y="6420"/>
                      <a:pt x="1043" y="7574"/>
                    </a:cubicBezTo>
                    <a:cubicBezTo>
                      <a:pt x="1" y="8688"/>
                      <a:pt x="893" y="8930"/>
                      <a:pt x="893" y="8930"/>
                    </a:cubicBezTo>
                    <a:lnTo>
                      <a:pt x="1743" y="8895"/>
                    </a:lnTo>
                    <a:lnTo>
                      <a:pt x="2107" y="10430"/>
                    </a:lnTo>
                    <a:cubicBezTo>
                      <a:pt x="2243" y="8887"/>
                      <a:pt x="3585" y="7431"/>
                      <a:pt x="4092" y="6981"/>
                    </a:cubicBezTo>
                    <a:cubicBezTo>
                      <a:pt x="4242" y="6838"/>
                      <a:pt x="4328" y="6638"/>
                      <a:pt x="4328" y="6424"/>
                    </a:cubicBezTo>
                    <a:cubicBezTo>
                      <a:pt x="4321" y="5660"/>
                      <a:pt x="4285" y="3839"/>
                      <a:pt x="4128" y="3625"/>
                    </a:cubicBezTo>
                    <a:cubicBezTo>
                      <a:pt x="3925" y="3358"/>
                      <a:pt x="3432" y="1"/>
                      <a:pt x="31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49"/>
              <p:cNvSpPr/>
              <p:nvPr/>
            </p:nvSpPr>
            <p:spPr>
              <a:xfrm>
                <a:off x="5298150" y="4095275"/>
                <a:ext cx="57150" cy="5150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060" extrusionOk="0">
                    <a:moveTo>
                      <a:pt x="111" y="0"/>
                    </a:moveTo>
                    <a:cubicBezTo>
                      <a:pt x="103" y="0"/>
                      <a:pt x="95" y="1"/>
                      <a:pt x="86" y="3"/>
                    </a:cubicBezTo>
                    <a:cubicBezTo>
                      <a:pt x="36" y="10"/>
                      <a:pt x="0" y="60"/>
                      <a:pt x="8" y="118"/>
                    </a:cubicBezTo>
                    <a:cubicBezTo>
                      <a:pt x="193" y="1446"/>
                      <a:pt x="922" y="1867"/>
                      <a:pt x="1329" y="1988"/>
                    </a:cubicBezTo>
                    <a:cubicBezTo>
                      <a:pt x="1479" y="2046"/>
                      <a:pt x="1643" y="2060"/>
                      <a:pt x="1786" y="2060"/>
                    </a:cubicBezTo>
                    <a:cubicBezTo>
                      <a:pt x="1993" y="2060"/>
                      <a:pt x="2157" y="2017"/>
                      <a:pt x="2228" y="1938"/>
                    </a:cubicBezTo>
                    <a:cubicBezTo>
                      <a:pt x="2278" y="1896"/>
                      <a:pt x="2286" y="1838"/>
                      <a:pt x="2264" y="1781"/>
                    </a:cubicBezTo>
                    <a:cubicBezTo>
                      <a:pt x="2253" y="1743"/>
                      <a:pt x="2218" y="1726"/>
                      <a:pt x="2180" y="1726"/>
                    </a:cubicBezTo>
                    <a:cubicBezTo>
                      <a:pt x="2167" y="1726"/>
                      <a:pt x="2155" y="1728"/>
                      <a:pt x="2143" y="1731"/>
                    </a:cubicBezTo>
                    <a:cubicBezTo>
                      <a:pt x="2107" y="1753"/>
                      <a:pt x="2086" y="1774"/>
                      <a:pt x="2078" y="1810"/>
                    </a:cubicBezTo>
                    <a:cubicBezTo>
                      <a:pt x="2038" y="1830"/>
                      <a:pt x="1928" y="1859"/>
                      <a:pt x="1776" y="1859"/>
                    </a:cubicBezTo>
                    <a:cubicBezTo>
                      <a:pt x="1657" y="1859"/>
                      <a:pt x="1513" y="1842"/>
                      <a:pt x="1357" y="1788"/>
                    </a:cubicBezTo>
                    <a:cubicBezTo>
                      <a:pt x="922" y="1631"/>
                      <a:pt x="365" y="1224"/>
                      <a:pt x="208" y="82"/>
                    </a:cubicBezTo>
                    <a:cubicBezTo>
                      <a:pt x="195" y="33"/>
                      <a:pt x="157" y="0"/>
                      <a:pt x="1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49"/>
              <p:cNvSpPr/>
              <p:nvPr/>
            </p:nvSpPr>
            <p:spPr>
              <a:xfrm>
                <a:off x="5292975" y="4107100"/>
                <a:ext cx="62850" cy="30225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1209" extrusionOk="0">
                    <a:moveTo>
                      <a:pt x="100" y="0"/>
                    </a:moveTo>
                    <a:cubicBezTo>
                      <a:pt x="93" y="0"/>
                      <a:pt x="86" y="1"/>
                      <a:pt x="79" y="2"/>
                    </a:cubicBezTo>
                    <a:cubicBezTo>
                      <a:pt x="29" y="9"/>
                      <a:pt x="0" y="66"/>
                      <a:pt x="8" y="116"/>
                    </a:cubicBezTo>
                    <a:cubicBezTo>
                      <a:pt x="143" y="680"/>
                      <a:pt x="650" y="1073"/>
                      <a:pt x="1421" y="1180"/>
                    </a:cubicBezTo>
                    <a:cubicBezTo>
                      <a:pt x="1557" y="1194"/>
                      <a:pt x="1686" y="1208"/>
                      <a:pt x="1821" y="1208"/>
                    </a:cubicBezTo>
                    <a:cubicBezTo>
                      <a:pt x="2143" y="1208"/>
                      <a:pt x="2435" y="1151"/>
                      <a:pt x="2493" y="1016"/>
                    </a:cubicBezTo>
                    <a:cubicBezTo>
                      <a:pt x="2514" y="973"/>
                      <a:pt x="2500" y="908"/>
                      <a:pt x="2457" y="887"/>
                    </a:cubicBezTo>
                    <a:cubicBezTo>
                      <a:pt x="2440" y="877"/>
                      <a:pt x="2422" y="872"/>
                      <a:pt x="2404" y="872"/>
                    </a:cubicBezTo>
                    <a:cubicBezTo>
                      <a:pt x="2371" y="872"/>
                      <a:pt x="2340" y="890"/>
                      <a:pt x="2321" y="923"/>
                    </a:cubicBezTo>
                    <a:cubicBezTo>
                      <a:pt x="2283" y="966"/>
                      <a:pt x="2081" y="1011"/>
                      <a:pt x="1809" y="1011"/>
                    </a:cubicBezTo>
                    <a:cubicBezTo>
                      <a:pt x="1628" y="1011"/>
                      <a:pt x="1417" y="991"/>
                      <a:pt x="1200" y="937"/>
                    </a:cubicBezTo>
                    <a:cubicBezTo>
                      <a:pt x="814" y="837"/>
                      <a:pt x="322" y="609"/>
                      <a:pt x="200" y="73"/>
                    </a:cubicBezTo>
                    <a:cubicBezTo>
                      <a:pt x="188" y="23"/>
                      <a:pt x="148" y="0"/>
                      <a:pt x="1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49"/>
              <p:cNvSpPr/>
              <p:nvPr/>
            </p:nvSpPr>
            <p:spPr>
              <a:xfrm>
                <a:off x="4985550" y="3656750"/>
                <a:ext cx="75375" cy="100500"/>
              </a:xfrm>
              <a:custGeom>
                <a:avLst/>
                <a:gdLst/>
                <a:ahLst/>
                <a:cxnLst/>
                <a:rect l="l" t="t" r="r" b="b"/>
                <a:pathLst>
                  <a:path w="3015" h="4020" extrusionOk="0">
                    <a:moveTo>
                      <a:pt x="1757" y="349"/>
                    </a:moveTo>
                    <a:cubicBezTo>
                      <a:pt x="2293" y="442"/>
                      <a:pt x="2629" y="1263"/>
                      <a:pt x="2500" y="2163"/>
                    </a:cubicBezTo>
                    <a:cubicBezTo>
                      <a:pt x="2372" y="3015"/>
                      <a:pt x="1845" y="3676"/>
                      <a:pt x="1335" y="3676"/>
                    </a:cubicBezTo>
                    <a:cubicBezTo>
                      <a:pt x="1307" y="3676"/>
                      <a:pt x="1279" y="3674"/>
                      <a:pt x="1250" y="3670"/>
                    </a:cubicBezTo>
                    <a:cubicBezTo>
                      <a:pt x="715" y="3584"/>
                      <a:pt x="372" y="2763"/>
                      <a:pt x="508" y="1856"/>
                    </a:cubicBezTo>
                    <a:cubicBezTo>
                      <a:pt x="579" y="1406"/>
                      <a:pt x="758" y="992"/>
                      <a:pt x="1008" y="706"/>
                    </a:cubicBezTo>
                    <a:cubicBezTo>
                      <a:pt x="1215" y="478"/>
                      <a:pt x="1443" y="349"/>
                      <a:pt x="1665" y="349"/>
                    </a:cubicBezTo>
                    <a:close/>
                    <a:moveTo>
                      <a:pt x="1655" y="0"/>
                    </a:moveTo>
                    <a:cubicBezTo>
                      <a:pt x="1338" y="0"/>
                      <a:pt x="1015" y="170"/>
                      <a:pt x="751" y="478"/>
                    </a:cubicBezTo>
                    <a:cubicBezTo>
                      <a:pt x="451" y="813"/>
                      <a:pt x="251" y="1285"/>
                      <a:pt x="165" y="1806"/>
                    </a:cubicBezTo>
                    <a:cubicBezTo>
                      <a:pt x="1" y="2927"/>
                      <a:pt x="451" y="3891"/>
                      <a:pt x="1200" y="4012"/>
                    </a:cubicBezTo>
                    <a:cubicBezTo>
                      <a:pt x="1250" y="4019"/>
                      <a:pt x="1300" y="4019"/>
                      <a:pt x="1343" y="4019"/>
                    </a:cubicBezTo>
                    <a:cubicBezTo>
                      <a:pt x="2043" y="4019"/>
                      <a:pt x="2686" y="3263"/>
                      <a:pt x="2843" y="2213"/>
                    </a:cubicBezTo>
                    <a:cubicBezTo>
                      <a:pt x="3014" y="1092"/>
                      <a:pt x="2557" y="128"/>
                      <a:pt x="1807" y="13"/>
                    </a:cubicBezTo>
                    <a:cubicBezTo>
                      <a:pt x="1757" y="5"/>
                      <a:pt x="1706" y="0"/>
                      <a:pt x="1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49"/>
              <p:cNvSpPr/>
              <p:nvPr/>
            </p:nvSpPr>
            <p:spPr>
              <a:xfrm>
                <a:off x="5060175" y="3669075"/>
                <a:ext cx="49475" cy="88350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3534" extrusionOk="0">
                    <a:moveTo>
                      <a:pt x="1272" y="256"/>
                    </a:moveTo>
                    <a:cubicBezTo>
                      <a:pt x="1415" y="277"/>
                      <a:pt x="1536" y="449"/>
                      <a:pt x="1622" y="720"/>
                    </a:cubicBezTo>
                    <a:cubicBezTo>
                      <a:pt x="1707" y="1034"/>
                      <a:pt x="1715" y="1434"/>
                      <a:pt x="1657" y="1856"/>
                    </a:cubicBezTo>
                    <a:cubicBezTo>
                      <a:pt x="1526" y="2710"/>
                      <a:pt x="1130" y="3272"/>
                      <a:pt x="839" y="3272"/>
                    </a:cubicBezTo>
                    <a:cubicBezTo>
                      <a:pt x="828" y="3272"/>
                      <a:pt x="818" y="3271"/>
                      <a:pt x="808" y="3269"/>
                    </a:cubicBezTo>
                    <a:cubicBezTo>
                      <a:pt x="522" y="3219"/>
                      <a:pt x="286" y="2555"/>
                      <a:pt x="422" y="1670"/>
                    </a:cubicBezTo>
                    <a:cubicBezTo>
                      <a:pt x="551" y="813"/>
                      <a:pt x="950" y="256"/>
                      <a:pt x="1236" y="256"/>
                    </a:cubicBezTo>
                    <a:close/>
                    <a:moveTo>
                      <a:pt x="1221" y="0"/>
                    </a:moveTo>
                    <a:cubicBezTo>
                      <a:pt x="765" y="0"/>
                      <a:pt x="300" y="692"/>
                      <a:pt x="151" y="1634"/>
                    </a:cubicBezTo>
                    <a:cubicBezTo>
                      <a:pt x="1" y="2612"/>
                      <a:pt x="272" y="3455"/>
                      <a:pt x="758" y="3526"/>
                    </a:cubicBezTo>
                    <a:cubicBezTo>
                      <a:pt x="786" y="3534"/>
                      <a:pt x="808" y="3534"/>
                      <a:pt x="829" y="3534"/>
                    </a:cubicBezTo>
                    <a:cubicBezTo>
                      <a:pt x="1307" y="3534"/>
                      <a:pt x="1772" y="2841"/>
                      <a:pt x="1900" y="1898"/>
                    </a:cubicBezTo>
                    <a:cubicBezTo>
                      <a:pt x="1979" y="1448"/>
                      <a:pt x="1957" y="1006"/>
                      <a:pt x="1857" y="663"/>
                    </a:cubicBezTo>
                    <a:cubicBezTo>
                      <a:pt x="1750" y="277"/>
                      <a:pt x="1543" y="42"/>
                      <a:pt x="1293" y="6"/>
                    </a:cubicBezTo>
                    <a:cubicBezTo>
                      <a:pt x="1269" y="2"/>
                      <a:pt x="1245" y="0"/>
                      <a:pt x="12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49"/>
              <p:cNvSpPr/>
              <p:nvPr/>
            </p:nvSpPr>
            <p:spPr>
              <a:xfrm>
                <a:off x="4848275" y="3632975"/>
                <a:ext cx="155350" cy="50375"/>
              </a:xfrm>
              <a:custGeom>
                <a:avLst/>
                <a:gdLst/>
                <a:ahLst/>
                <a:cxnLst/>
                <a:rect l="l" t="t" r="r" b="b"/>
                <a:pathLst>
                  <a:path w="6214" h="2015" extrusionOk="0">
                    <a:moveTo>
                      <a:pt x="194" y="0"/>
                    </a:moveTo>
                    <a:cubicBezTo>
                      <a:pt x="117" y="0"/>
                      <a:pt x="45" y="51"/>
                      <a:pt x="22" y="122"/>
                    </a:cubicBezTo>
                    <a:cubicBezTo>
                      <a:pt x="0" y="215"/>
                      <a:pt x="50" y="307"/>
                      <a:pt x="143" y="336"/>
                    </a:cubicBezTo>
                    <a:lnTo>
                      <a:pt x="5970" y="2007"/>
                    </a:lnTo>
                    <a:cubicBezTo>
                      <a:pt x="5977" y="2014"/>
                      <a:pt x="5999" y="2014"/>
                      <a:pt x="6013" y="2014"/>
                    </a:cubicBezTo>
                    <a:cubicBezTo>
                      <a:pt x="6084" y="2014"/>
                      <a:pt x="6156" y="1964"/>
                      <a:pt x="6184" y="1893"/>
                    </a:cubicBezTo>
                    <a:cubicBezTo>
                      <a:pt x="6213" y="1800"/>
                      <a:pt x="6156" y="1700"/>
                      <a:pt x="6070" y="1679"/>
                    </a:cubicBezTo>
                    <a:lnTo>
                      <a:pt x="243" y="8"/>
                    </a:lnTo>
                    <a:cubicBezTo>
                      <a:pt x="227" y="3"/>
                      <a:pt x="210" y="0"/>
                      <a:pt x="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49"/>
              <p:cNvSpPr/>
              <p:nvPr/>
            </p:nvSpPr>
            <p:spPr>
              <a:xfrm>
                <a:off x="4864700" y="3509425"/>
                <a:ext cx="238175" cy="156450"/>
              </a:xfrm>
              <a:custGeom>
                <a:avLst/>
                <a:gdLst/>
                <a:ahLst/>
                <a:cxnLst/>
                <a:rect l="l" t="t" r="r" b="b"/>
                <a:pathLst>
                  <a:path w="9527" h="6258" extrusionOk="0">
                    <a:moveTo>
                      <a:pt x="536" y="1"/>
                    </a:moveTo>
                    <a:lnTo>
                      <a:pt x="0" y="5085"/>
                    </a:lnTo>
                    <a:cubicBezTo>
                      <a:pt x="0" y="5085"/>
                      <a:pt x="165" y="6258"/>
                      <a:pt x="2003" y="6258"/>
                    </a:cubicBezTo>
                    <a:cubicBezTo>
                      <a:pt x="3373" y="6258"/>
                      <a:pt x="5673" y="5607"/>
                      <a:pt x="9526" y="3336"/>
                    </a:cubicBezTo>
                    <a:lnTo>
                      <a:pt x="5892" y="294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49"/>
              <p:cNvSpPr/>
              <p:nvPr/>
            </p:nvSpPr>
            <p:spPr>
              <a:xfrm>
                <a:off x="4825775" y="3630725"/>
                <a:ext cx="61800" cy="82350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3294" extrusionOk="0">
                    <a:moveTo>
                      <a:pt x="1013" y="0"/>
                    </a:moveTo>
                    <a:cubicBezTo>
                      <a:pt x="961" y="0"/>
                      <a:pt x="909" y="7"/>
                      <a:pt x="858" y="19"/>
                    </a:cubicBezTo>
                    <a:cubicBezTo>
                      <a:pt x="293" y="148"/>
                      <a:pt x="1" y="983"/>
                      <a:pt x="215" y="1883"/>
                    </a:cubicBezTo>
                    <a:cubicBezTo>
                      <a:pt x="410" y="2700"/>
                      <a:pt x="940" y="3294"/>
                      <a:pt x="1459" y="3294"/>
                    </a:cubicBezTo>
                    <a:cubicBezTo>
                      <a:pt x="1511" y="3294"/>
                      <a:pt x="1563" y="3288"/>
                      <a:pt x="1615" y="3275"/>
                    </a:cubicBezTo>
                    <a:cubicBezTo>
                      <a:pt x="2172" y="3140"/>
                      <a:pt x="2471" y="2311"/>
                      <a:pt x="2257" y="1411"/>
                    </a:cubicBezTo>
                    <a:cubicBezTo>
                      <a:pt x="2063" y="588"/>
                      <a:pt x="1527" y="0"/>
                      <a:pt x="10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49"/>
              <p:cNvSpPr/>
              <p:nvPr/>
            </p:nvSpPr>
            <p:spPr>
              <a:xfrm>
                <a:off x="4848800" y="3686525"/>
                <a:ext cx="17875" cy="17875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15" extrusionOk="0">
                    <a:moveTo>
                      <a:pt x="358" y="1"/>
                    </a:moveTo>
                    <a:cubicBezTo>
                      <a:pt x="165" y="1"/>
                      <a:pt x="1" y="158"/>
                      <a:pt x="1" y="358"/>
                    </a:cubicBezTo>
                    <a:cubicBezTo>
                      <a:pt x="1" y="551"/>
                      <a:pt x="165" y="715"/>
                      <a:pt x="358" y="715"/>
                    </a:cubicBezTo>
                    <a:cubicBezTo>
                      <a:pt x="558" y="715"/>
                      <a:pt x="715" y="551"/>
                      <a:pt x="715" y="358"/>
                    </a:cubicBezTo>
                    <a:cubicBezTo>
                      <a:pt x="715" y="158"/>
                      <a:pt x="558" y="1"/>
                      <a:pt x="3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49"/>
              <p:cNvSpPr/>
              <p:nvPr/>
            </p:nvSpPr>
            <p:spPr>
              <a:xfrm>
                <a:off x="4329500" y="4603425"/>
                <a:ext cx="2298850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91954" h="1657" extrusionOk="0">
                    <a:moveTo>
                      <a:pt x="828" y="0"/>
                    </a:moveTo>
                    <a:cubicBezTo>
                      <a:pt x="371" y="0"/>
                      <a:pt x="0" y="372"/>
                      <a:pt x="0" y="829"/>
                    </a:cubicBezTo>
                    <a:cubicBezTo>
                      <a:pt x="0" y="1286"/>
                      <a:pt x="371" y="1657"/>
                      <a:pt x="828" y="1657"/>
                    </a:cubicBezTo>
                    <a:lnTo>
                      <a:pt x="91125" y="1657"/>
                    </a:lnTo>
                    <a:cubicBezTo>
                      <a:pt x="91589" y="1657"/>
                      <a:pt x="91953" y="1286"/>
                      <a:pt x="91953" y="829"/>
                    </a:cubicBezTo>
                    <a:cubicBezTo>
                      <a:pt x="91953" y="372"/>
                      <a:pt x="91582" y="0"/>
                      <a:pt x="911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9"/>
              <p:cNvSpPr/>
              <p:nvPr/>
            </p:nvSpPr>
            <p:spPr>
              <a:xfrm>
                <a:off x="4798100" y="4599675"/>
                <a:ext cx="5097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236" extrusionOk="0">
                    <a:moveTo>
                      <a:pt x="3486" y="0"/>
                    </a:moveTo>
                    <a:cubicBezTo>
                      <a:pt x="3486" y="0"/>
                      <a:pt x="87" y="43"/>
                      <a:pt x="44" y="343"/>
                    </a:cubicBezTo>
                    <a:cubicBezTo>
                      <a:pt x="1" y="650"/>
                      <a:pt x="165" y="771"/>
                      <a:pt x="1379" y="986"/>
                    </a:cubicBezTo>
                    <a:cubicBezTo>
                      <a:pt x="2270" y="1144"/>
                      <a:pt x="9899" y="1236"/>
                      <a:pt x="13886" y="1236"/>
                    </a:cubicBezTo>
                    <a:cubicBezTo>
                      <a:pt x="15300" y="1236"/>
                      <a:pt x="16256" y="1224"/>
                      <a:pt x="16289" y="1200"/>
                    </a:cubicBezTo>
                    <a:cubicBezTo>
                      <a:pt x="16411" y="1114"/>
                      <a:pt x="20388" y="164"/>
                      <a:pt x="20388" y="164"/>
                    </a:cubicBezTo>
                    <a:lnTo>
                      <a:pt x="108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9"/>
              <p:cNvSpPr/>
              <p:nvPr/>
            </p:nvSpPr>
            <p:spPr>
              <a:xfrm>
                <a:off x="4911370" y="4490794"/>
                <a:ext cx="140875" cy="112950"/>
              </a:xfrm>
              <a:custGeom>
                <a:avLst/>
                <a:gdLst/>
                <a:ahLst/>
                <a:cxnLst/>
                <a:rect l="l" t="t" r="r" b="b"/>
                <a:pathLst>
                  <a:path w="5635" h="4518" extrusionOk="0">
                    <a:moveTo>
                      <a:pt x="367" y="1"/>
                    </a:moveTo>
                    <a:cubicBezTo>
                      <a:pt x="271" y="1"/>
                      <a:pt x="189" y="30"/>
                      <a:pt x="136" y="92"/>
                    </a:cubicBezTo>
                    <a:cubicBezTo>
                      <a:pt x="0" y="256"/>
                      <a:pt x="136" y="556"/>
                      <a:pt x="400" y="763"/>
                    </a:cubicBezTo>
                    <a:lnTo>
                      <a:pt x="5428" y="4505"/>
                    </a:lnTo>
                    <a:cubicBezTo>
                      <a:pt x="5438" y="4513"/>
                      <a:pt x="5451" y="4517"/>
                      <a:pt x="5466" y="4517"/>
                    </a:cubicBezTo>
                    <a:cubicBezTo>
                      <a:pt x="5502" y="4517"/>
                      <a:pt x="5547" y="4493"/>
                      <a:pt x="5578" y="4448"/>
                    </a:cubicBezTo>
                    <a:cubicBezTo>
                      <a:pt x="5627" y="4398"/>
                      <a:pt x="5635" y="4327"/>
                      <a:pt x="5599" y="4291"/>
                    </a:cubicBezTo>
                    <a:lnTo>
                      <a:pt x="850" y="206"/>
                    </a:lnTo>
                    <a:cubicBezTo>
                      <a:pt x="694" y="72"/>
                      <a:pt x="514" y="1"/>
                      <a:pt x="3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9"/>
              <p:cNvSpPr/>
              <p:nvPr/>
            </p:nvSpPr>
            <p:spPr>
              <a:xfrm>
                <a:off x="5589675" y="4517900"/>
                <a:ext cx="451500" cy="87500"/>
              </a:xfrm>
              <a:custGeom>
                <a:avLst/>
                <a:gdLst/>
                <a:ahLst/>
                <a:cxnLst/>
                <a:rect l="l" t="t" r="r" b="b"/>
                <a:pathLst>
                  <a:path w="18060" h="3500" extrusionOk="0">
                    <a:moveTo>
                      <a:pt x="450" y="1"/>
                    </a:moveTo>
                    <a:cubicBezTo>
                      <a:pt x="201" y="1"/>
                      <a:pt x="1" y="208"/>
                      <a:pt x="1" y="451"/>
                    </a:cubicBezTo>
                    <a:lnTo>
                      <a:pt x="1" y="3057"/>
                    </a:lnTo>
                    <a:cubicBezTo>
                      <a:pt x="1" y="3307"/>
                      <a:pt x="208" y="3500"/>
                      <a:pt x="450" y="3500"/>
                    </a:cubicBezTo>
                    <a:lnTo>
                      <a:pt x="16946" y="3500"/>
                    </a:lnTo>
                    <a:cubicBezTo>
                      <a:pt x="17560" y="3500"/>
                      <a:pt x="18060" y="3000"/>
                      <a:pt x="18060" y="2371"/>
                    </a:cubicBezTo>
                    <a:lnTo>
                      <a:pt x="18060" y="1115"/>
                    </a:lnTo>
                    <a:cubicBezTo>
                      <a:pt x="18060" y="501"/>
                      <a:pt x="17560" y="1"/>
                      <a:pt x="169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9"/>
              <p:cNvSpPr/>
              <p:nvPr/>
            </p:nvSpPr>
            <p:spPr>
              <a:xfrm>
                <a:off x="5585225" y="4532900"/>
                <a:ext cx="421500" cy="57875"/>
              </a:xfrm>
              <a:custGeom>
                <a:avLst/>
                <a:gdLst/>
                <a:ahLst/>
                <a:cxnLst/>
                <a:rect l="l" t="t" r="r" b="b"/>
                <a:pathLst>
                  <a:path w="16860" h="2315" extrusionOk="0">
                    <a:moveTo>
                      <a:pt x="179" y="1"/>
                    </a:moveTo>
                    <a:cubicBezTo>
                      <a:pt x="79" y="179"/>
                      <a:pt x="0" y="393"/>
                      <a:pt x="0" y="622"/>
                    </a:cubicBezTo>
                    <a:lnTo>
                      <a:pt x="0" y="1686"/>
                    </a:lnTo>
                    <a:cubicBezTo>
                      <a:pt x="0" y="1907"/>
                      <a:pt x="64" y="2121"/>
                      <a:pt x="179" y="2314"/>
                    </a:cubicBezTo>
                    <a:lnTo>
                      <a:pt x="15846" y="2314"/>
                    </a:lnTo>
                    <a:cubicBezTo>
                      <a:pt x="16403" y="2314"/>
                      <a:pt x="16860" y="1857"/>
                      <a:pt x="16860" y="1300"/>
                    </a:cubicBezTo>
                    <a:lnTo>
                      <a:pt x="16860" y="1015"/>
                    </a:lnTo>
                    <a:cubicBezTo>
                      <a:pt x="16860" y="458"/>
                      <a:pt x="16403" y="1"/>
                      <a:pt x="15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9"/>
              <p:cNvSpPr/>
              <p:nvPr/>
            </p:nvSpPr>
            <p:spPr>
              <a:xfrm>
                <a:off x="5678400" y="4465250"/>
                <a:ext cx="339925" cy="52850"/>
              </a:xfrm>
              <a:custGeom>
                <a:avLst/>
                <a:gdLst/>
                <a:ahLst/>
                <a:cxnLst/>
                <a:rect l="l" t="t" r="r" b="b"/>
                <a:pathLst>
                  <a:path w="13597" h="2114" extrusionOk="0">
                    <a:moveTo>
                      <a:pt x="301" y="0"/>
                    </a:moveTo>
                    <a:cubicBezTo>
                      <a:pt x="136" y="0"/>
                      <a:pt x="1" y="143"/>
                      <a:pt x="1" y="307"/>
                    </a:cubicBezTo>
                    <a:lnTo>
                      <a:pt x="1" y="1814"/>
                    </a:lnTo>
                    <a:cubicBezTo>
                      <a:pt x="1" y="1985"/>
                      <a:pt x="143" y="2114"/>
                      <a:pt x="301" y="2114"/>
                    </a:cubicBezTo>
                    <a:lnTo>
                      <a:pt x="12847" y="2114"/>
                    </a:lnTo>
                    <a:cubicBezTo>
                      <a:pt x="13254" y="2114"/>
                      <a:pt x="13590" y="1778"/>
                      <a:pt x="13597" y="1357"/>
                    </a:cubicBezTo>
                    <a:lnTo>
                      <a:pt x="13597" y="750"/>
                    </a:lnTo>
                    <a:cubicBezTo>
                      <a:pt x="13597" y="336"/>
                      <a:pt x="13254" y="0"/>
                      <a:pt x="128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9"/>
              <p:cNvSpPr/>
              <p:nvPr/>
            </p:nvSpPr>
            <p:spPr>
              <a:xfrm>
                <a:off x="5675200" y="4474175"/>
                <a:ext cx="317250" cy="34825"/>
              </a:xfrm>
              <a:custGeom>
                <a:avLst/>
                <a:gdLst/>
                <a:ahLst/>
                <a:cxnLst/>
                <a:rect l="l" t="t" r="r" b="b"/>
                <a:pathLst>
                  <a:path w="12690" h="1393" extrusionOk="0">
                    <a:moveTo>
                      <a:pt x="136" y="0"/>
                    </a:moveTo>
                    <a:cubicBezTo>
                      <a:pt x="57" y="107"/>
                      <a:pt x="0" y="243"/>
                      <a:pt x="0" y="379"/>
                    </a:cubicBezTo>
                    <a:lnTo>
                      <a:pt x="0" y="1021"/>
                    </a:lnTo>
                    <a:cubicBezTo>
                      <a:pt x="0" y="1150"/>
                      <a:pt x="50" y="1286"/>
                      <a:pt x="136" y="1393"/>
                    </a:cubicBezTo>
                    <a:lnTo>
                      <a:pt x="11925" y="1393"/>
                    </a:lnTo>
                    <a:cubicBezTo>
                      <a:pt x="12347" y="1393"/>
                      <a:pt x="12689" y="1114"/>
                      <a:pt x="12689" y="779"/>
                    </a:cubicBezTo>
                    <a:lnTo>
                      <a:pt x="12689" y="607"/>
                    </a:lnTo>
                    <a:cubicBezTo>
                      <a:pt x="12689" y="279"/>
                      <a:pt x="12347" y="0"/>
                      <a:pt x="119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9"/>
              <p:cNvSpPr/>
              <p:nvPr/>
            </p:nvSpPr>
            <p:spPr>
              <a:xfrm>
                <a:off x="5702500" y="3220050"/>
                <a:ext cx="432050" cy="177825"/>
              </a:xfrm>
              <a:custGeom>
                <a:avLst/>
                <a:gdLst/>
                <a:ahLst/>
                <a:cxnLst/>
                <a:rect l="l" t="t" r="r" b="b"/>
                <a:pathLst>
                  <a:path w="17282" h="7113" extrusionOk="0">
                    <a:moveTo>
                      <a:pt x="3250" y="1"/>
                    </a:moveTo>
                    <a:cubicBezTo>
                      <a:pt x="2821" y="1"/>
                      <a:pt x="2336" y="351"/>
                      <a:pt x="2186" y="779"/>
                    </a:cubicBezTo>
                    <a:lnTo>
                      <a:pt x="158" y="6342"/>
                    </a:lnTo>
                    <a:cubicBezTo>
                      <a:pt x="1" y="6770"/>
                      <a:pt x="222" y="7113"/>
                      <a:pt x="650" y="7113"/>
                    </a:cubicBezTo>
                    <a:lnTo>
                      <a:pt x="14025" y="7113"/>
                    </a:lnTo>
                    <a:cubicBezTo>
                      <a:pt x="14454" y="7113"/>
                      <a:pt x="14932" y="6770"/>
                      <a:pt x="15096" y="6342"/>
                    </a:cubicBezTo>
                    <a:lnTo>
                      <a:pt x="17117" y="779"/>
                    </a:lnTo>
                    <a:cubicBezTo>
                      <a:pt x="17282" y="351"/>
                      <a:pt x="17060" y="1"/>
                      <a:pt x="166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49"/>
              <p:cNvSpPr/>
              <p:nvPr/>
            </p:nvSpPr>
            <p:spPr>
              <a:xfrm>
                <a:off x="5726600" y="3234875"/>
                <a:ext cx="383675" cy="148550"/>
              </a:xfrm>
              <a:custGeom>
                <a:avLst/>
                <a:gdLst/>
                <a:ahLst/>
                <a:cxnLst/>
                <a:rect l="l" t="t" r="r" b="b"/>
                <a:pathLst>
                  <a:path w="15347" h="5942" extrusionOk="0">
                    <a:moveTo>
                      <a:pt x="2728" y="0"/>
                    </a:moveTo>
                    <a:cubicBezTo>
                      <a:pt x="2357" y="0"/>
                      <a:pt x="1943" y="300"/>
                      <a:pt x="1814" y="664"/>
                    </a:cubicBezTo>
                    <a:lnTo>
                      <a:pt x="136" y="5270"/>
                    </a:lnTo>
                    <a:cubicBezTo>
                      <a:pt x="1" y="5642"/>
                      <a:pt x="193" y="5941"/>
                      <a:pt x="565" y="5941"/>
                    </a:cubicBezTo>
                    <a:lnTo>
                      <a:pt x="12611" y="5941"/>
                    </a:lnTo>
                    <a:cubicBezTo>
                      <a:pt x="12976" y="5941"/>
                      <a:pt x="13390" y="5642"/>
                      <a:pt x="13533" y="5270"/>
                    </a:cubicBezTo>
                    <a:lnTo>
                      <a:pt x="15211" y="664"/>
                    </a:lnTo>
                    <a:cubicBezTo>
                      <a:pt x="15346" y="300"/>
                      <a:pt x="15146" y="0"/>
                      <a:pt x="147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49"/>
              <p:cNvSpPr/>
              <p:nvPr/>
            </p:nvSpPr>
            <p:spPr>
              <a:xfrm>
                <a:off x="5780875" y="3389825"/>
                <a:ext cx="70550" cy="96075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3843" extrusionOk="0">
                    <a:moveTo>
                      <a:pt x="2821" y="1"/>
                    </a:moveTo>
                    <a:lnTo>
                      <a:pt x="200" y="179"/>
                    </a:lnTo>
                    <a:cubicBezTo>
                      <a:pt x="200" y="179"/>
                      <a:pt x="857" y="522"/>
                      <a:pt x="1036" y="1343"/>
                    </a:cubicBezTo>
                    <a:cubicBezTo>
                      <a:pt x="1214" y="2164"/>
                      <a:pt x="0" y="3842"/>
                      <a:pt x="0" y="3842"/>
                    </a:cubicBezTo>
                    <a:cubicBezTo>
                      <a:pt x="0" y="3842"/>
                      <a:pt x="1714" y="2928"/>
                      <a:pt x="28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9"/>
              <p:cNvSpPr/>
              <p:nvPr/>
            </p:nvSpPr>
            <p:spPr>
              <a:xfrm>
                <a:off x="5866925" y="3263800"/>
                <a:ext cx="20800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472" extrusionOk="0">
                    <a:moveTo>
                      <a:pt x="357" y="0"/>
                    </a:moveTo>
                    <a:cubicBezTo>
                      <a:pt x="236" y="0"/>
                      <a:pt x="93" y="107"/>
                      <a:pt x="43" y="236"/>
                    </a:cubicBezTo>
                    <a:lnTo>
                      <a:pt x="43" y="243"/>
                    </a:lnTo>
                    <a:cubicBezTo>
                      <a:pt x="0" y="364"/>
                      <a:pt x="72" y="471"/>
                      <a:pt x="200" y="471"/>
                    </a:cubicBezTo>
                    <a:lnTo>
                      <a:pt x="7962" y="471"/>
                    </a:lnTo>
                    <a:cubicBezTo>
                      <a:pt x="8091" y="471"/>
                      <a:pt x="8234" y="379"/>
                      <a:pt x="8270" y="243"/>
                    </a:cubicBezTo>
                    <a:lnTo>
                      <a:pt x="8270" y="236"/>
                    </a:lnTo>
                    <a:cubicBezTo>
                      <a:pt x="8320" y="107"/>
                      <a:pt x="8248" y="0"/>
                      <a:pt x="8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9"/>
              <p:cNvSpPr/>
              <p:nvPr/>
            </p:nvSpPr>
            <p:spPr>
              <a:xfrm>
                <a:off x="5858000" y="3288600"/>
                <a:ext cx="208175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8327" h="472" extrusionOk="0">
                    <a:moveTo>
                      <a:pt x="365" y="1"/>
                    </a:moveTo>
                    <a:cubicBezTo>
                      <a:pt x="243" y="1"/>
                      <a:pt x="100" y="108"/>
                      <a:pt x="57" y="229"/>
                    </a:cubicBezTo>
                    <a:lnTo>
                      <a:pt x="57" y="243"/>
                    </a:lnTo>
                    <a:cubicBezTo>
                      <a:pt x="0" y="365"/>
                      <a:pt x="72" y="472"/>
                      <a:pt x="200" y="472"/>
                    </a:cubicBezTo>
                    <a:lnTo>
                      <a:pt x="7962" y="472"/>
                    </a:lnTo>
                    <a:cubicBezTo>
                      <a:pt x="8091" y="472"/>
                      <a:pt x="8234" y="372"/>
                      <a:pt x="8284" y="243"/>
                    </a:cubicBezTo>
                    <a:lnTo>
                      <a:pt x="8284" y="229"/>
                    </a:lnTo>
                    <a:cubicBezTo>
                      <a:pt x="8327" y="108"/>
                      <a:pt x="8255" y="1"/>
                      <a:pt x="81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9"/>
              <p:cNvSpPr/>
              <p:nvPr/>
            </p:nvSpPr>
            <p:spPr>
              <a:xfrm>
                <a:off x="5847825" y="3316625"/>
                <a:ext cx="20800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8320" h="473" extrusionOk="0">
                    <a:moveTo>
                      <a:pt x="357" y="1"/>
                    </a:moveTo>
                    <a:cubicBezTo>
                      <a:pt x="229" y="1"/>
                      <a:pt x="86" y="108"/>
                      <a:pt x="43" y="236"/>
                    </a:cubicBezTo>
                    <a:lnTo>
                      <a:pt x="43" y="244"/>
                    </a:lnTo>
                    <a:cubicBezTo>
                      <a:pt x="0" y="365"/>
                      <a:pt x="72" y="472"/>
                      <a:pt x="193" y="472"/>
                    </a:cubicBezTo>
                    <a:lnTo>
                      <a:pt x="7962" y="472"/>
                    </a:lnTo>
                    <a:cubicBezTo>
                      <a:pt x="8084" y="472"/>
                      <a:pt x="8227" y="372"/>
                      <a:pt x="8262" y="244"/>
                    </a:cubicBezTo>
                    <a:lnTo>
                      <a:pt x="8262" y="236"/>
                    </a:lnTo>
                    <a:cubicBezTo>
                      <a:pt x="8319" y="108"/>
                      <a:pt x="8248" y="1"/>
                      <a:pt x="8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49"/>
              <p:cNvSpPr/>
              <p:nvPr/>
            </p:nvSpPr>
            <p:spPr>
              <a:xfrm>
                <a:off x="5771425" y="3257550"/>
                <a:ext cx="77800" cy="764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3057" extrusionOk="0">
                    <a:moveTo>
                      <a:pt x="2117" y="0"/>
                    </a:moveTo>
                    <a:cubicBezTo>
                      <a:pt x="2114" y="0"/>
                      <a:pt x="2110" y="0"/>
                      <a:pt x="2107" y="0"/>
                    </a:cubicBezTo>
                    <a:cubicBezTo>
                      <a:pt x="1421" y="0"/>
                      <a:pt x="607" y="679"/>
                      <a:pt x="307" y="1528"/>
                    </a:cubicBezTo>
                    <a:cubicBezTo>
                      <a:pt x="0" y="2364"/>
                      <a:pt x="314" y="3056"/>
                      <a:pt x="1000" y="3056"/>
                    </a:cubicBezTo>
                    <a:cubicBezTo>
                      <a:pt x="1685" y="3056"/>
                      <a:pt x="2499" y="2378"/>
                      <a:pt x="2806" y="1528"/>
                    </a:cubicBezTo>
                    <a:cubicBezTo>
                      <a:pt x="3112" y="683"/>
                      <a:pt x="2810" y="0"/>
                      <a:pt x="21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49"/>
              <p:cNvSpPr/>
              <p:nvPr/>
            </p:nvSpPr>
            <p:spPr>
              <a:xfrm>
                <a:off x="5301375" y="3476400"/>
                <a:ext cx="432225" cy="178025"/>
              </a:xfrm>
              <a:custGeom>
                <a:avLst/>
                <a:gdLst/>
                <a:ahLst/>
                <a:cxnLst/>
                <a:rect l="l" t="t" r="r" b="b"/>
                <a:pathLst>
                  <a:path w="17289" h="7121" extrusionOk="0">
                    <a:moveTo>
                      <a:pt x="3249" y="1"/>
                    </a:moveTo>
                    <a:cubicBezTo>
                      <a:pt x="2821" y="1"/>
                      <a:pt x="2342" y="351"/>
                      <a:pt x="2192" y="779"/>
                    </a:cubicBezTo>
                    <a:lnTo>
                      <a:pt x="164" y="6342"/>
                    </a:lnTo>
                    <a:cubicBezTo>
                      <a:pt x="0" y="6770"/>
                      <a:pt x="229" y="7120"/>
                      <a:pt x="657" y="7120"/>
                    </a:cubicBezTo>
                    <a:lnTo>
                      <a:pt x="14032" y="7120"/>
                    </a:lnTo>
                    <a:cubicBezTo>
                      <a:pt x="14467" y="7120"/>
                      <a:pt x="14939" y="6770"/>
                      <a:pt x="15096" y="6342"/>
                    </a:cubicBezTo>
                    <a:lnTo>
                      <a:pt x="17124" y="779"/>
                    </a:lnTo>
                    <a:cubicBezTo>
                      <a:pt x="17288" y="351"/>
                      <a:pt x="17060" y="1"/>
                      <a:pt x="166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49"/>
              <p:cNvSpPr/>
              <p:nvPr/>
            </p:nvSpPr>
            <p:spPr>
              <a:xfrm>
                <a:off x="5325475" y="3491225"/>
                <a:ext cx="383650" cy="148550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5942" extrusionOk="0">
                    <a:moveTo>
                      <a:pt x="2735" y="1"/>
                    </a:moveTo>
                    <a:cubicBezTo>
                      <a:pt x="2357" y="1"/>
                      <a:pt x="1950" y="300"/>
                      <a:pt x="1814" y="672"/>
                    </a:cubicBezTo>
                    <a:lnTo>
                      <a:pt x="136" y="5278"/>
                    </a:lnTo>
                    <a:cubicBezTo>
                      <a:pt x="0" y="5642"/>
                      <a:pt x="200" y="5942"/>
                      <a:pt x="564" y="5942"/>
                    </a:cubicBezTo>
                    <a:lnTo>
                      <a:pt x="12618" y="5942"/>
                    </a:lnTo>
                    <a:cubicBezTo>
                      <a:pt x="12989" y="5942"/>
                      <a:pt x="13404" y="5642"/>
                      <a:pt x="13539" y="5278"/>
                    </a:cubicBezTo>
                    <a:lnTo>
                      <a:pt x="15217" y="672"/>
                    </a:lnTo>
                    <a:cubicBezTo>
                      <a:pt x="15346" y="300"/>
                      <a:pt x="15153" y="1"/>
                      <a:pt x="147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49"/>
              <p:cNvSpPr/>
              <p:nvPr/>
            </p:nvSpPr>
            <p:spPr>
              <a:xfrm>
                <a:off x="5309050" y="3646350"/>
                <a:ext cx="8750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3836" extrusionOk="0">
                    <a:moveTo>
                      <a:pt x="1028" y="1"/>
                    </a:moveTo>
                    <a:lnTo>
                      <a:pt x="1028" y="1"/>
                    </a:lnTo>
                    <a:cubicBezTo>
                      <a:pt x="0" y="2929"/>
                      <a:pt x="1057" y="3836"/>
                      <a:pt x="1057" y="3836"/>
                    </a:cubicBezTo>
                    <a:cubicBezTo>
                      <a:pt x="1057" y="3836"/>
                      <a:pt x="1064" y="2158"/>
                      <a:pt x="1828" y="1336"/>
                    </a:cubicBezTo>
                    <a:cubicBezTo>
                      <a:pt x="2599" y="515"/>
                      <a:pt x="3499" y="180"/>
                      <a:pt x="3499" y="180"/>
                    </a:cubicBezTo>
                    <a:lnTo>
                      <a:pt x="10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49"/>
              <p:cNvSpPr/>
              <p:nvPr/>
            </p:nvSpPr>
            <p:spPr>
              <a:xfrm>
                <a:off x="5390975" y="3529975"/>
                <a:ext cx="1771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479" extrusionOk="0">
                    <a:moveTo>
                      <a:pt x="358" y="0"/>
                    </a:moveTo>
                    <a:cubicBezTo>
                      <a:pt x="229" y="0"/>
                      <a:pt x="108" y="100"/>
                      <a:pt x="58" y="214"/>
                    </a:cubicBezTo>
                    <a:lnTo>
                      <a:pt x="44" y="264"/>
                    </a:lnTo>
                    <a:cubicBezTo>
                      <a:pt x="1" y="379"/>
                      <a:pt x="58" y="479"/>
                      <a:pt x="179" y="479"/>
                    </a:cubicBezTo>
                    <a:lnTo>
                      <a:pt x="6727" y="479"/>
                    </a:lnTo>
                    <a:cubicBezTo>
                      <a:pt x="6849" y="479"/>
                      <a:pt x="6977" y="379"/>
                      <a:pt x="7027" y="264"/>
                    </a:cubicBezTo>
                    <a:lnTo>
                      <a:pt x="7042" y="214"/>
                    </a:lnTo>
                    <a:cubicBezTo>
                      <a:pt x="7085" y="100"/>
                      <a:pt x="7027" y="0"/>
                      <a:pt x="69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49"/>
              <p:cNvSpPr/>
              <p:nvPr/>
            </p:nvSpPr>
            <p:spPr>
              <a:xfrm>
                <a:off x="5381875" y="3554775"/>
                <a:ext cx="1771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7085" h="473" extrusionOk="0">
                    <a:moveTo>
                      <a:pt x="358" y="1"/>
                    </a:moveTo>
                    <a:cubicBezTo>
                      <a:pt x="229" y="1"/>
                      <a:pt x="101" y="101"/>
                      <a:pt x="58" y="215"/>
                    </a:cubicBezTo>
                    <a:lnTo>
                      <a:pt x="43" y="258"/>
                    </a:lnTo>
                    <a:cubicBezTo>
                      <a:pt x="1" y="379"/>
                      <a:pt x="58" y="472"/>
                      <a:pt x="179" y="472"/>
                    </a:cubicBezTo>
                    <a:lnTo>
                      <a:pt x="6734" y="472"/>
                    </a:lnTo>
                    <a:cubicBezTo>
                      <a:pt x="6856" y="472"/>
                      <a:pt x="6977" y="379"/>
                      <a:pt x="7020" y="258"/>
                    </a:cubicBezTo>
                    <a:lnTo>
                      <a:pt x="7041" y="215"/>
                    </a:lnTo>
                    <a:cubicBezTo>
                      <a:pt x="7084" y="101"/>
                      <a:pt x="7020" y="1"/>
                      <a:pt x="69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49"/>
              <p:cNvSpPr/>
              <p:nvPr/>
            </p:nvSpPr>
            <p:spPr>
              <a:xfrm>
                <a:off x="5371700" y="3582625"/>
                <a:ext cx="177300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7092" h="480" extrusionOk="0">
                    <a:moveTo>
                      <a:pt x="358" y="1"/>
                    </a:moveTo>
                    <a:cubicBezTo>
                      <a:pt x="236" y="1"/>
                      <a:pt x="108" y="101"/>
                      <a:pt x="65" y="215"/>
                    </a:cubicBezTo>
                    <a:lnTo>
                      <a:pt x="51" y="265"/>
                    </a:lnTo>
                    <a:cubicBezTo>
                      <a:pt x="1" y="379"/>
                      <a:pt x="65" y="479"/>
                      <a:pt x="179" y="479"/>
                    </a:cubicBezTo>
                    <a:lnTo>
                      <a:pt x="6734" y="479"/>
                    </a:lnTo>
                    <a:cubicBezTo>
                      <a:pt x="6849" y="479"/>
                      <a:pt x="6984" y="386"/>
                      <a:pt x="7027" y="265"/>
                    </a:cubicBezTo>
                    <a:lnTo>
                      <a:pt x="7049" y="215"/>
                    </a:lnTo>
                    <a:cubicBezTo>
                      <a:pt x="7091" y="101"/>
                      <a:pt x="7027" y="1"/>
                      <a:pt x="69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9"/>
              <p:cNvSpPr/>
              <p:nvPr/>
            </p:nvSpPr>
            <p:spPr>
              <a:xfrm>
                <a:off x="5576100" y="3517125"/>
                <a:ext cx="88225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3529" h="3492" extrusionOk="0">
                    <a:moveTo>
                      <a:pt x="1929" y="0"/>
                    </a:moveTo>
                    <a:cubicBezTo>
                      <a:pt x="1500" y="0"/>
                      <a:pt x="1022" y="350"/>
                      <a:pt x="872" y="778"/>
                    </a:cubicBezTo>
                    <a:lnTo>
                      <a:pt x="165" y="2714"/>
                    </a:lnTo>
                    <a:cubicBezTo>
                      <a:pt x="1" y="3142"/>
                      <a:pt x="229" y="3492"/>
                      <a:pt x="658" y="3492"/>
                    </a:cubicBezTo>
                    <a:lnTo>
                      <a:pt x="1600" y="3492"/>
                    </a:lnTo>
                    <a:cubicBezTo>
                      <a:pt x="2029" y="3492"/>
                      <a:pt x="2500" y="3142"/>
                      <a:pt x="2664" y="2714"/>
                    </a:cubicBezTo>
                    <a:lnTo>
                      <a:pt x="3371" y="778"/>
                    </a:lnTo>
                    <a:cubicBezTo>
                      <a:pt x="3528" y="350"/>
                      <a:pt x="3307" y="0"/>
                      <a:pt x="28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9"/>
              <p:cNvSpPr/>
              <p:nvPr/>
            </p:nvSpPr>
            <p:spPr>
              <a:xfrm>
                <a:off x="6148100" y="3562875"/>
                <a:ext cx="337950" cy="978250"/>
              </a:xfrm>
              <a:custGeom>
                <a:avLst/>
                <a:gdLst/>
                <a:ahLst/>
                <a:cxnLst/>
                <a:rect l="l" t="t" r="r" b="b"/>
                <a:pathLst>
                  <a:path w="13518" h="39130" extrusionOk="0">
                    <a:moveTo>
                      <a:pt x="2335" y="0"/>
                    </a:moveTo>
                    <a:cubicBezTo>
                      <a:pt x="2150" y="0"/>
                      <a:pt x="1956" y="236"/>
                      <a:pt x="1743" y="755"/>
                    </a:cubicBezTo>
                    <a:cubicBezTo>
                      <a:pt x="0" y="4961"/>
                      <a:pt x="243" y="15529"/>
                      <a:pt x="5684" y="20657"/>
                    </a:cubicBezTo>
                    <a:cubicBezTo>
                      <a:pt x="11133" y="25777"/>
                      <a:pt x="11861" y="28083"/>
                      <a:pt x="12183" y="30161"/>
                    </a:cubicBezTo>
                    <a:cubicBezTo>
                      <a:pt x="12504" y="32246"/>
                      <a:pt x="11411" y="38659"/>
                      <a:pt x="11411" y="38659"/>
                    </a:cubicBezTo>
                    <a:lnTo>
                      <a:pt x="11790" y="39130"/>
                    </a:lnTo>
                    <a:cubicBezTo>
                      <a:pt x="13518" y="29690"/>
                      <a:pt x="13140" y="26312"/>
                      <a:pt x="8527" y="18600"/>
                    </a:cubicBezTo>
                    <a:cubicBezTo>
                      <a:pt x="4490" y="11848"/>
                      <a:pt x="3646" y="0"/>
                      <a:pt x="2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9"/>
              <p:cNvSpPr/>
              <p:nvPr/>
            </p:nvSpPr>
            <p:spPr>
              <a:xfrm>
                <a:off x="6147925" y="3563175"/>
                <a:ext cx="316900" cy="825850"/>
              </a:xfrm>
              <a:custGeom>
                <a:avLst/>
                <a:gdLst/>
                <a:ahLst/>
                <a:cxnLst/>
                <a:rect l="l" t="t" r="r" b="b"/>
                <a:pathLst>
                  <a:path w="12676" h="33034" extrusionOk="0">
                    <a:moveTo>
                      <a:pt x="2399" y="0"/>
                    </a:moveTo>
                    <a:lnTo>
                      <a:pt x="2007" y="236"/>
                    </a:lnTo>
                    <a:cubicBezTo>
                      <a:pt x="1921" y="357"/>
                      <a:pt x="1835" y="529"/>
                      <a:pt x="1743" y="743"/>
                    </a:cubicBezTo>
                    <a:cubicBezTo>
                      <a:pt x="0" y="4949"/>
                      <a:pt x="236" y="15517"/>
                      <a:pt x="5684" y="20637"/>
                    </a:cubicBezTo>
                    <a:cubicBezTo>
                      <a:pt x="11126" y="25765"/>
                      <a:pt x="11861" y="28064"/>
                      <a:pt x="12183" y="30149"/>
                    </a:cubicBezTo>
                    <a:cubicBezTo>
                      <a:pt x="12275" y="30706"/>
                      <a:pt x="12254" y="31584"/>
                      <a:pt x="12183" y="32563"/>
                    </a:cubicBezTo>
                    <a:lnTo>
                      <a:pt x="12668" y="33034"/>
                    </a:lnTo>
                    <a:cubicBezTo>
                      <a:pt x="12668" y="32998"/>
                      <a:pt x="12675" y="32963"/>
                      <a:pt x="12675" y="32927"/>
                    </a:cubicBezTo>
                    <a:cubicBezTo>
                      <a:pt x="12575" y="32149"/>
                      <a:pt x="12018" y="28164"/>
                      <a:pt x="11276" y="26593"/>
                    </a:cubicBezTo>
                    <a:cubicBezTo>
                      <a:pt x="10433" y="24843"/>
                      <a:pt x="6748" y="21809"/>
                      <a:pt x="5713" y="18002"/>
                    </a:cubicBezTo>
                    <a:cubicBezTo>
                      <a:pt x="4677" y="14189"/>
                      <a:pt x="3042" y="11233"/>
                      <a:pt x="1964" y="8826"/>
                    </a:cubicBezTo>
                    <a:cubicBezTo>
                      <a:pt x="543" y="5649"/>
                      <a:pt x="1321" y="1414"/>
                      <a:pt x="2492" y="36"/>
                    </a:cubicBezTo>
                    <a:cubicBezTo>
                      <a:pt x="2464" y="22"/>
                      <a:pt x="2435" y="0"/>
                      <a:pt x="23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49"/>
              <p:cNvSpPr/>
              <p:nvPr/>
            </p:nvSpPr>
            <p:spPr>
              <a:xfrm>
                <a:off x="6286475" y="3253725"/>
                <a:ext cx="386600" cy="1256350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50254" extrusionOk="0">
                    <a:moveTo>
                      <a:pt x="15254" y="1"/>
                    </a:moveTo>
                    <a:cubicBezTo>
                      <a:pt x="13521" y="1"/>
                      <a:pt x="0" y="17829"/>
                      <a:pt x="2277" y="26010"/>
                    </a:cubicBezTo>
                    <a:cubicBezTo>
                      <a:pt x="4755" y="34886"/>
                      <a:pt x="5177" y="38735"/>
                      <a:pt x="3898" y="49825"/>
                    </a:cubicBezTo>
                    <a:lnTo>
                      <a:pt x="4163" y="50254"/>
                    </a:lnTo>
                    <a:lnTo>
                      <a:pt x="4670" y="48290"/>
                    </a:lnTo>
                    <a:cubicBezTo>
                      <a:pt x="4670" y="48290"/>
                      <a:pt x="5698" y="37364"/>
                      <a:pt x="4841" y="32673"/>
                    </a:cubicBezTo>
                    <a:cubicBezTo>
                      <a:pt x="3984" y="27974"/>
                      <a:pt x="4327" y="23540"/>
                      <a:pt x="8769" y="18077"/>
                    </a:cubicBezTo>
                    <a:cubicBezTo>
                      <a:pt x="13203" y="12607"/>
                      <a:pt x="14917" y="3902"/>
                      <a:pt x="15424" y="403"/>
                    </a:cubicBezTo>
                    <a:cubicBezTo>
                      <a:pt x="15463" y="129"/>
                      <a:pt x="15401" y="1"/>
                      <a:pt x="152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49"/>
              <p:cNvSpPr/>
              <p:nvPr/>
            </p:nvSpPr>
            <p:spPr>
              <a:xfrm>
                <a:off x="6260325" y="3788600"/>
                <a:ext cx="478150" cy="812350"/>
              </a:xfrm>
              <a:custGeom>
                <a:avLst/>
                <a:gdLst/>
                <a:ahLst/>
                <a:cxnLst/>
                <a:rect l="l" t="t" r="r" b="b"/>
                <a:pathLst>
                  <a:path w="19126" h="32494" extrusionOk="0">
                    <a:moveTo>
                      <a:pt x="12911" y="0"/>
                    </a:moveTo>
                    <a:cubicBezTo>
                      <a:pt x="8807" y="0"/>
                      <a:pt x="0" y="8821"/>
                      <a:pt x="3081" y="18569"/>
                    </a:cubicBezTo>
                    <a:cubicBezTo>
                      <a:pt x="6265" y="28659"/>
                      <a:pt x="6144" y="24995"/>
                      <a:pt x="5373" y="32422"/>
                    </a:cubicBezTo>
                    <a:lnTo>
                      <a:pt x="6230" y="32493"/>
                    </a:lnTo>
                    <a:lnTo>
                      <a:pt x="6323" y="26124"/>
                    </a:lnTo>
                    <a:cubicBezTo>
                      <a:pt x="6323" y="26124"/>
                      <a:pt x="3159" y="19211"/>
                      <a:pt x="2824" y="14855"/>
                    </a:cubicBezTo>
                    <a:cubicBezTo>
                      <a:pt x="2474" y="10506"/>
                      <a:pt x="10757" y="6236"/>
                      <a:pt x="10928" y="5722"/>
                    </a:cubicBezTo>
                    <a:cubicBezTo>
                      <a:pt x="10932" y="5712"/>
                      <a:pt x="10938" y="5707"/>
                      <a:pt x="10946" y="5707"/>
                    </a:cubicBezTo>
                    <a:cubicBezTo>
                      <a:pt x="11351" y="5707"/>
                      <a:pt x="17346" y="17428"/>
                      <a:pt x="18262" y="17847"/>
                    </a:cubicBezTo>
                    <a:cubicBezTo>
                      <a:pt x="18277" y="17854"/>
                      <a:pt x="18291" y="17858"/>
                      <a:pt x="18305" y="17858"/>
                    </a:cubicBezTo>
                    <a:cubicBezTo>
                      <a:pt x="19126" y="17858"/>
                      <a:pt x="16693" y="5056"/>
                      <a:pt x="14599" y="952"/>
                    </a:cubicBezTo>
                    <a:cubicBezTo>
                      <a:pt x="14266" y="301"/>
                      <a:pt x="13669" y="0"/>
                      <a:pt x="129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49"/>
              <p:cNvSpPr/>
              <p:nvPr/>
            </p:nvSpPr>
            <p:spPr>
              <a:xfrm>
                <a:off x="6317700" y="4332950"/>
                <a:ext cx="191225" cy="273875"/>
              </a:xfrm>
              <a:custGeom>
                <a:avLst/>
                <a:gdLst/>
                <a:ahLst/>
                <a:cxnLst/>
                <a:rect l="l" t="t" r="r" b="b"/>
                <a:pathLst>
                  <a:path w="7649" h="10955" extrusionOk="0">
                    <a:moveTo>
                      <a:pt x="721" y="1"/>
                    </a:moveTo>
                    <a:cubicBezTo>
                      <a:pt x="307" y="1"/>
                      <a:pt x="0" y="372"/>
                      <a:pt x="64" y="829"/>
                    </a:cubicBezTo>
                    <a:lnTo>
                      <a:pt x="1364" y="10612"/>
                    </a:lnTo>
                    <a:cubicBezTo>
                      <a:pt x="1385" y="10798"/>
                      <a:pt x="1628" y="10955"/>
                      <a:pt x="1892" y="10955"/>
                    </a:cubicBezTo>
                    <a:lnTo>
                      <a:pt x="5770" y="10955"/>
                    </a:lnTo>
                    <a:cubicBezTo>
                      <a:pt x="6034" y="10955"/>
                      <a:pt x="6270" y="10798"/>
                      <a:pt x="6284" y="10612"/>
                    </a:cubicBezTo>
                    <a:lnTo>
                      <a:pt x="7591" y="829"/>
                    </a:lnTo>
                    <a:cubicBezTo>
                      <a:pt x="7648" y="386"/>
                      <a:pt x="7355" y="1"/>
                      <a:pt x="69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49"/>
              <p:cNvSpPr/>
              <p:nvPr/>
            </p:nvSpPr>
            <p:spPr>
              <a:xfrm>
                <a:off x="6424100" y="4358850"/>
                <a:ext cx="63200" cy="239600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9584" extrusionOk="0">
                    <a:moveTo>
                      <a:pt x="978" y="0"/>
                    </a:moveTo>
                    <a:cubicBezTo>
                      <a:pt x="564" y="0"/>
                      <a:pt x="214" y="357"/>
                      <a:pt x="207" y="779"/>
                    </a:cubicBezTo>
                    <a:lnTo>
                      <a:pt x="14" y="9226"/>
                    </a:lnTo>
                    <a:cubicBezTo>
                      <a:pt x="0" y="9426"/>
                      <a:pt x="229" y="9583"/>
                      <a:pt x="493" y="9583"/>
                    </a:cubicBezTo>
                    <a:lnTo>
                      <a:pt x="1050" y="9583"/>
                    </a:lnTo>
                    <a:cubicBezTo>
                      <a:pt x="1321" y="9583"/>
                      <a:pt x="1564" y="9426"/>
                      <a:pt x="1585" y="9226"/>
                    </a:cubicBezTo>
                    <a:lnTo>
                      <a:pt x="2485" y="779"/>
                    </a:lnTo>
                    <a:cubicBezTo>
                      <a:pt x="2528" y="357"/>
                      <a:pt x="2228" y="0"/>
                      <a:pt x="18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49"/>
              <p:cNvSpPr/>
              <p:nvPr/>
            </p:nvSpPr>
            <p:spPr>
              <a:xfrm>
                <a:off x="6334825" y="3927125"/>
                <a:ext cx="199975" cy="198600"/>
              </a:xfrm>
              <a:custGeom>
                <a:avLst/>
                <a:gdLst/>
                <a:ahLst/>
                <a:cxnLst/>
                <a:rect l="l" t="t" r="r" b="b"/>
                <a:pathLst>
                  <a:path w="7999" h="7944" extrusionOk="0">
                    <a:moveTo>
                      <a:pt x="7337" y="0"/>
                    </a:moveTo>
                    <a:cubicBezTo>
                      <a:pt x="4954" y="0"/>
                      <a:pt x="1672" y="3057"/>
                      <a:pt x="493" y="6001"/>
                    </a:cubicBezTo>
                    <a:cubicBezTo>
                      <a:pt x="243" y="6636"/>
                      <a:pt x="93" y="7286"/>
                      <a:pt x="1" y="7943"/>
                    </a:cubicBezTo>
                    <a:lnTo>
                      <a:pt x="1" y="7943"/>
                    </a:lnTo>
                    <a:cubicBezTo>
                      <a:pt x="1143" y="4180"/>
                      <a:pt x="7513" y="802"/>
                      <a:pt x="7927" y="231"/>
                    </a:cubicBezTo>
                    <a:lnTo>
                      <a:pt x="7998" y="88"/>
                    </a:lnTo>
                    <a:cubicBezTo>
                      <a:pt x="7788" y="29"/>
                      <a:pt x="7567" y="0"/>
                      <a:pt x="7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9" name="Google Shape;949;p49"/>
            <p:cNvSpPr/>
            <p:nvPr/>
          </p:nvSpPr>
          <p:spPr>
            <a:xfrm>
              <a:off x="5318498" y="4366250"/>
              <a:ext cx="735890" cy="157178"/>
            </a:xfrm>
            <a:custGeom>
              <a:avLst/>
              <a:gdLst/>
              <a:ahLst/>
              <a:cxnLst/>
              <a:rect l="l" t="t" r="r" b="b"/>
              <a:pathLst>
                <a:path w="14883" h="3179" extrusionOk="0">
                  <a:moveTo>
                    <a:pt x="1079" y="0"/>
                  </a:moveTo>
                  <a:lnTo>
                    <a:pt x="0" y="2500"/>
                  </a:lnTo>
                  <a:cubicBezTo>
                    <a:pt x="0" y="2500"/>
                    <a:pt x="6020" y="3035"/>
                    <a:pt x="9705" y="3157"/>
                  </a:cubicBezTo>
                  <a:cubicBezTo>
                    <a:pt x="10159" y="3172"/>
                    <a:pt x="10576" y="3178"/>
                    <a:pt x="10959" y="3178"/>
                  </a:cubicBezTo>
                  <a:cubicBezTo>
                    <a:pt x="13694" y="3178"/>
                    <a:pt x="14668" y="2835"/>
                    <a:pt x="14768" y="2678"/>
                  </a:cubicBezTo>
                  <a:cubicBezTo>
                    <a:pt x="14882" y="2500"/>
                    <a:pt x="10519" y="307"/>
                    <a:pt x="9626" y="65"/>
                  </a:cubicBezTo>
                  <a:cubicBezTo>
                    <a:pt x="9570" y="49"/>
                    <a:pt x="9506" y="42"/>
                    <a:pt x="9435" y="42"/>
                  </a:cubicBezTo>
                  <a:cubicBezTo>
                    <a:pt x="8404" y="42"/>
                    <a:pt x="6047" y="1607"/>
                    <a:pt x="5599" y="1607"/>
                  </a:cubicBezTo>
                  <a:cubicBezTo>
                    <a:pt x="5120" y="1607"/>
                    <a:pt x="1079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2247514A-DB62-4DDC-A3D9-18F5FA0F27D4}"/>
              </a:ext>
            </a:extLst>
          </p:cNvPr>
          <p:cNvSpPr/>
          <p:nvPr/>
        </p:nvSpPr>
        <p:spPr>
          <a:xfrm>
            <a:off x="2786261" y="86220"/>
            <a:ext cx="707223" cy="7078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6479B-ED6C-4F8C-ABE2-C54816AE513C}"/>
              </a:ext>
            </a:extLst>
          </p:cNvPr>
          <p:cNvSpPr txBox="1"/>
          <p:nvPr/>
        </p:nvSpPr>
        <p:spPr>
          <a:xfrm>
            <a:off x="3459463" y="167624"/>
            <a:ext cx="2698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tx2">
                    <a:lumMod val="75000"/>
                  </a:schemeClr>
                </a:solidFill>
                <a:latin typeface="Work Sans Regular" panose="020B0604020202020204" charset="0"/>
              </a:rPr>
              <a:t>Kết luận</a:t>
            </a:r>
          </a:p>
        </p:txBody>
      </p:sp>
      <p:grpSp>
        <p:nvGrpSpPr>
          <p:cNvPr id="69" name="Google Shape;10261;p93">
            <a:extLst>
              <a:ext uri="{FF2B5EF4-FFF2-40B4-BE49-F238E27FC236}">
                <a16:creationId xmlns:a16="http://schemas.microsoft.com/office/drawing/2014/main" id="{2B0194BA-4D10-4B04-AAB9-60C0F848277D}"/>
              </a:ext>
            </a:extLst>
          </p:cNvPr>
          <p:cNvGrpSpPr/>
          <p:nvPr/>
        </p:nvGrpSpPr>
        <p:grpSpPr>
          <a:xfrm>
            <a:off x="8672720" y="2919419"/>
            <a:ext cx="450507" cy="449547"/>
            <a:chOff x="-19822675" y="3692750"/>
            <a:chExt cx="304850" cy="304200"/>
          </a:xfrm>
        </p:grpSpPr>
        <p:sp>
          <p:nvSpPr>
            <p:cNvPr id="70" name="Google Shape;10262;p93">
              <a:extLst>
                <a:ext uri="{FF2B5EF4-FFF2-40B4-BE49-F238E27FC236}">
                  <a16:creationId xmlns:a16="http://schemas.microsoft.com/office/drawing/2014/main" id="{1AE2F0EE-F76D-469D-9BED-B1F5478BFAF6}"/>
                </a:ext>
              </a:extLst>
            </p:cNvPr>
            <p:cNvSpPr/>
            <p:nvPr/>
          </p:nvSpPr>
          <p:spPr>
            <a:xfrm>
              <a:off x="-19715550" y="3692750"/>
              <a:ext cx="90600" cy="60675"/>
            </a:xfrm>
            <a:custGeom>
              <a:avLst/>
              <a:gdLst/>
              <a:ahLst/>
              <a:cxnLst/>
              <a:rect l="l" t="t" r="r" b="b"/>
              <a:pathLst>
                <a:path w="3624" h="2427" extrusionOk="0">
                  <a:moveTo>
                    <a:pt x="441" y="1"/>
                  </a:moveTo>
                  <a:cubicBezTo>
                    <a:pt x="252" y="1"/>
                    <a:pt x="95" y="158"/>
                    <a:pt x="95" y="379"/>
                  </a:cubicBezTo>
                  <a:cubicBezTo>
                    <a:pt x="0" y="946"/>
                    <a:pt x="315" y="1482"/>
                    <a:pt x="756" y="1828"/>
                  </a:cubicBezTo>
                  <a:cubicBezTo>
                    <a:pt x="567" y="1986"/>
                    <a:pt x="347" y="2175"/>
                    <a:pt x="252" y="2427"/>
                  </a:cubicBezTo>
                  <a:cubicBezTo>
                    <a:pt x="756" y="2269"/>
                    <a:pt x="1261" y="2175"/>
                    <a:pt x="1828" y="2175"/>
                  </a:cubicBezTo>
                  <a:cubicBezTo>
                    <a:pt x="2363" y="2175"/>
                    <a:pt x="2867" y="2238"/>
                    <a:pt x="3403" y="2427"/>
                  </a:cubicBezTo>
                  <a:cubicBezTo>
                    <a:pt x="3277" y="2175"/>
                    <a:pt x="3088" y="1986"/>
                    <a:pt x="2867" y="1828"/>
                  </a:cubicBezTo>
                  <a:cubicBezTo>
                    <a:pt x="3308" y="1513"/>
                    <a:pt x="3623" y="946"/>
                    <a:pt x="3623" y="379"/>
                  </a:cubicBezTo>
                  <a:cubicBezTo>
                    <a:pt x="3623" y="158"/>
                    <a:pt x="3466" y="1"/>
                    <a:pt x="3277" y="1"/>
                  </a:cubicBezTo>
                  <a:cubicBezTo>
                    <a:pt x="3088" y="1"/>
                    <a:pt x="2930" y="158"/>
                    <a:pt x="2930" y="379"/>
                  </a:cubicBezTo>
                  <a:cubicBezTo>
                    <a:pt x="2930" y="946"/>
                    <a:pt x="2458" y="1482"/>
                    <a:pt x="1859" y="1482"/>
                  </a:cubicBezTo>
                  <a:cubicBezTo>
                    <a:pt x="1261" y="1482"/>
                    <a:pt x="788" y="946"/>
                    <a:pt x="788" y="379"/>
                  </a:cubicBezTo>
                  <a:cubicBezTo>
                    <a:pt x="788" y="158"/>
                    <a:pt x="630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263;p93">
              <a:extLst>
                <a:ext uri="{FF2B5EF4-FFF2-40B4-BE49-F238E27FC236}">
                  <a16:creationId xmlns:a16="http://schemas.microsoft.com/office/drawing/2014/main" id="{F7A35D75-AAF5-4FBC-A2B7-E2CD64B44BF2}"/>
                </a:ext>
              </a:extLst>
            </p:cNvPr>
            <p:cNvSpPr/>
            <p:nvPr/>
          </p:nvSpPr>
          <p:spPr>
            <a:xfrm>
              <a:off x="-19660425" y="3766200"/>
              <a:ext cx="142600" cy="230750"/>
            </a:xfrm>
            <a:custGeom>
              <a:avLst/>
              <a:gdLst/>
              <a:ahLst/>
              <a:cxnLst/>
              <a:rect l="l" t="t" r="r" b="b"/>
              <a:pathLst>
                <a:path w="5704" h="9230" extrusionOk="0">
                  <a:moveTo>
                    <a:pt x="1733" y="3521"/>
                  </a:moveTo>
                  <a:cubicBezTo>
                    <a:pt x="1922" y="3521"/>
                    <a:pt x="2080" y="3679"/>
                    <a:pt x="2080" y="3899"/>
                  </a:cubicBezTo>
                  <a:cubicBezTo>
                    <a:pt x="2080" y="4088"/>
                    <a:pt x="1922" y="4246"/>
                    <a:pt x="1733" y="4246"/>
                  </a:cubicBezTo>
                  <a:cubicBezTo>
                    <a:pt x="1544" y="4246"/>
                    <a:pt x="1387" y="4088"/>
                    <a:pt x="1387" y="3899"/>
                  </a:cubicBezTo>
                  <a:cubicBezTo>
                    <a:pt x="1387" y="3679"/>
                    <a:pt x="1544" y="3521"/>
                    <a:pt x="1733" y="3521"/>
                  </a:cubicBezTo>
                  <a:close/>
                  <a:moveTo>
                    <a:pt x="2080" y="4939"/>
                  </a:moveTo>
                  <a:cubicBezTo>
                    <a:pt x="2490" y="4939"/>
                    <a:pt x="2805" y="5254"/>
                    <a:pt x="2805" y="5664"/>
                  </a:cubicBezTo>
                  <a:cubicBezTo>
                    <a:pt x="2805" y="6042"/>
                    <a:pt x="2490" y="6357"/>
                    <a:pt x="2080" y="6357"/>
                  </a:cubicBezTo>
                  <a:cubicBezTo>
                    <a:pt x="1702" y="6357"/>
                    <a:pt x="1387" y="6042"/>
                    <a:pt x="1387" y="5664"/>
                  </a:cubicBezTo>
                  <a:cubicBezTo>
                    <a:pt x="1387" y="5254"/>
                    <a:pt x="1702" y="4939"/>
                    <a:pt x="2080" y="4939"/>
                  </a:cubicBezTo>
                  <a:close/>
                  <a:moveTo>
                    <a:pt x="5346" y="0"/>
                  </a:moveTo>
                  <a:cubicBezTo>
                    <a:pt x="5207" y="0"/>
                    <a:pt x="5057" y="65"/>
                    <a:pt x="5010" y="182"/>
                  </a:cubicBezTo>
                  <a:lnTo>
                    <a:pt x="4348" y="1474"/>
                  </a:lnTo>
                  <a:lnTo>
                    <a:pt x="3309" y="1883"/>
                  </a:lnTo>
                  <a:cubicBezTo>
                    <a:pt x="3088" y="1568"/>
                    <a:pt x="2805" y="1253"/>
                    <a:pt x="2490" y="1001"/>
                  </a:cubicBezTo>
                  <a:cubicBezTo>
                    <a:pt x="2017" y="1946"/>
                    <a:pt x="1103" y="2671"/>
                    <a:pt x="1" y="2797"/>
                  </a:cubicBezTo>
                  <a:lnTo>
                    <a:pt x="1387" y="8877"/>
                  </a:lnTo>
                  <a:cubicBezTo>
                    <a:pt x="2175" y="8562"/>
                    <a:pt x="2805" y="8027"/>
                    <a:pt x="3309" y="7365"/>
                  </a:cubicBezTo>
                  <a:lnTo>
                    <a:pt x="4348" y="7743"/>
                  </a:lnTo>
                  <a:lnTo>
                    <a:pt x="5010" y="9035"/>
                  </a:lnTo>
                  <a:cubicBezTo>
                    <a:pt x="5078" y="9149"/>
                    <a:pt x="5213" y="9230"/>
                    <a:pt x="5342" y="9230"/>
                  </a:cubicBezTo>
                  <a:cubicBezTo>
                    <a:pt x="5391" y="9230"/>
                    <a:pt x="5439" y="9218"/>
                    <a:pt x="5483" y="9192"/>
                  </a:cubicBezTo>
                  <a:cubicBezTo>
                    <a:pt x="5640" y="9129"/>
                    <a:pt x="5703" y="8877"/>
                    <a:pt x="5640" y="8720"/>
                  </a:cubicBezTo>
                  <a:lnTo>
                    <a:pt x="4915" y="7270"/>
                  </a:lnTo>
                  <a:cubicBezTo>
                    <a:pt x="4884" y="7207"/>
                    <a:pt x="4821" y="7113"/>
                    <a:pt x="4726" y="7113"/>
                  </a:cubicBezTo>
                  <a:lnTo>
                    <a:pt x="3718" y="6735"/>
                  </a:lnTo>
                  <a:cubicBezTo>
                    <a:pt x="4002" y="6168"/>
                    <a:pt x="4128" y="5569"/>
                    <a:pt x="4222" y="4939"/>
                  </a:cubicBezTo>
                  <a:lnTo>
                    <a:pt x="5325" y="4939"/>
                  </a:lnTo>
                  <a:cubicBezTo>
                    <a:pt x="5514" y="4939"/>
                    <a:pt x="5672" y="4782"/>
                    <a:pt x="5672" y="4592"/>
                  </a:cubicBezTo>
                  <a:cubicBezTo>
                    <a:pt x="5672" y="4403"/>
                    <a:pt x="5514" y="4246"/>
                    <a:pt x="5325" y="4246"/>
                  </a:cubicBezTo>
                  <a:lnTo>
                    <a:pt x="4222" y="4246"/>
                  </a:lnTo>
                  <a:cubicBezTo>
                    <a:pt x="4191" y="3616"/>
                    <a:pt x="4002" y="2986"/>
                    <a:pt x="3718" y="2482"/>
                  </a:cubicBezTo>
                  <a:lnTo>
                    <a:pt x="4726" y="2072"/>
                  </a:lnTo>
                  <a:cubicBezTo>
                    <a:pt x="4821" y="2041"/>
                    <a:pt x="4884" y="2009"/>
                    <a:pt x="4915" y="1915"/>
                  </a:cubicBezTo>
                  <a:lnTo>
                    <a:pt x="5640" y="497"/>
                  </a:lnTo>
                  <a:cubicBezTo>
                    <a:pt x="5703" y="339"/>
                    <a:pt x="5640" y="119"/>
                    <a:pt x="5483" y="24"/>
                  </a:cubicBezTo>
                  <a:cubicBezTo>
                    <a:pt x="5442" y="8"/>
                    <a:pt x="5395" y="0"/>
                    <a:pt x="53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264;p93">
              <a:extLst>
                <a:ext uri="{FF2B5EF4-FFF2-40B4-BE49-F238E27FC236}">
                  <a16:creationId xmlns:a16="http://schemas.microsoft.com/office/drawing/2014/main" id="{B838498A-005C-4CAB-920F-3D0BE6F0C97A}"/>
                </a:ext>
              </a:extLst>
            </p:cNvPr>
            <p:cNvSpPr/>
            <p:nvPr/>
          </p:nvSpPr>
          <p:spPr>
            <a:xfrm>
              <a:off x="-19728150" y="3763650"/>
              <a:ext cx="114225" cy="54375"/>
            </a:xfrm>
            <a:custGeom>
              <a:avLst/>
              <a:gdLst/>
              <a:ahLst/>
              <a:cxnLst/>
              <a:rect l="l" t="t" r="r" b="b"/>
              <a:pathLst>
                <a:path w="4569" h="2175" extrusionOk="0">
                  <a:moveTo>
                    <a:pt x="2269" y="0"/>
                  </a:moveTo>
                  <a:cubicBezTo>
                    <a:pt x="1449" y="0"/>
                    <a:pt x="662" y="252"/>
                    <a:pt x="0" y="630"/>
                  </a:cubicBezTo>
                  <a:cubicBezTo>
                    <a:pt x="126" y="914"/>
                    <a:pt x="315" y="1197"/>
                    <a:pt x="504" y="1418"/>
                  </a:cubicBezTo>
                  <a:cubicBezTo>
                    <a:pt x="977" y="1891"/>
                    <a:pt x="1607" y="2174"/>
                    <a:pt x="2269" y="2174"/>
                  </a:cubicBezTo>
                  <a:cubicBezTo>
                    <a:pt x="3308" y="2174"/>
                    <a:pt x="4222" y="1544"/>
                    <a:pt x="4568" y="630"/>
                  </a:cubicBezTo>
                  <a:cubicBezTo>
                    <a:pt x="3907" y="252"/>
                    <a:pt x="3119" y="0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265;p93">
              <a:extLst>
                <a:ext uri="{FF2B5EF4-FFF2-40B4-BE49-F238E27FC236}">
                  <a16:creationId xmlns:a16="http://schemas.microsoft.com/office/drawing/2014/main" id="{D4F700CA-B238-4C31-9993-9004B7DF3754}"/>
                </a:ext>
              </a:extLst>
            </p:cNvPr>
            <p:cNvSpPr/>
            <p:nvPr/>
          </p:nvSpPr>
          <p:spPr>
            <a:xfrm>
              <a:off x="-19695075" y="3868400"/>
              <a:ext cx="48075" cy="110300"/>
            </a:xfrm>
            <a:custGeom>
              <a:avLst/>
              <a:gdLst/>
              <a:ahLst/>
              <a:cxnLst/>
              <a:rect l="l" t="t" r="r" b="b"/>
              <a:pathLst>
                <a:path w="1923" h="4412" extrusionOk="0">
                  <a:moveTo>
                    <a:pt x="977" y="0"/>
                  </a:moveTo>
                  <a:lnTo>
                    <a:pt x="0" y="4285"/>
                  </a:lnTo>
                  <a:cubicBezTo>
                    <a:pt x="316" y="4380"/>
                    <a:pt x="631" y="4411"/>
                    <a:pt x="977" y="4411"/>
                  </a:cubicBezTo>
                  <a:cubicBezTo>
                    <a:pt x="1261" y="4411"/>
                    <a:pt x="1576" y="4380"/>
                    <a:pt x="1922" y="4285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266;p93">
              <a:extLst>
                <a:ext uri="{FF2B5EF4-FFF2-40B4-BE49-F238E27FC236}">
                  <a16:creationId xmlns:a16="http://schemas.microsoft.com/office/drawing/2014/main" id="{E142EAFE-C878-4AD8-BDEB-F8A43AF74106}"/>
                </a:ext>
              </a:extLst>
            </p:cNvPr>
            <p:cNvSpPr/>
            <p:nvPr/>
          </p:nvSpPr>
          <p:spPr>
            <a:xfrm>
              <a:off x="-19822675" y="3764250"/>
              <a:ext cx="142575" cy="229550"/>
            </a:xfrm>
            <a:custGeom>
              <a:avLst/>
              <a:gdLst/>
              <a:ahLst/>
              <a:cxnLst/>
              <a:rect l="l" t="t" r="r" b="b"/>
              <a:pathLst>
                <a:path w="5703" h="9182" extrusionOk="0">
                  <a:moveTo>
                    <a:pt x="3939" y="3599"/>
                  </a:moveTo>
                  <a:cubicBezTo>
                    <a:pt x="4128" y="3599"/>
                    <a:pt x="4285" y="3757"/>
                    <a:pt x="4285" y="3977"/>
                  </a:cubicBezTo>
                  <a:cubicBezTo>
                    <a:pt x="4285" y="4166"/>
                    <a:pt x="4128" y="4324"/>
                    <a:pt x="3939" y="4324"/>
                  </a:cubicBezTo>
                  <a:cubicBezTo>
                    <a:pt x="3750" y="4324"/>
                    <a:pt x="3592" y="4166"/>
                    <a:pt x="3592" y="3977"/>
                  </a:cubicBezTo>
                  <a:cubicBezTo>
                    <a:pt x="3592" y="3757"/>
                    <a:pt x="3750" y="3599"/>
                    <a:pt x="3939" y="3599"/>
                  </a:cubicBezTo>
                  <a:close/>
                  <a:moveTo>
                    <a:pt x="3592" y="5017"/>
                  </a:moveTo>
                  <a:cubicBezTo>
                    <a:pt x="3970" y="5017"/>
                    <a:pt x="4285" y="5332"/>
                    <a:pt x="4285" y="5742"/>
                  </a:cubicBezTo>
                  <a:cubicBezTo>
                    <a:pt x="4285" y="6120"/>
                    <a:pt x="3970" y="6435"/>
                    <a:pt x="3592" y="6435"/>
                  </a:cubicBezTo>
                  <a:cubicBezTo>
                    <a:pt x="3183" y="6435"/>
                    <a:pt x="2868" y="6120"/>
                    <a:pt x="2868" y="5742"/>
                  </a:cubicBezTo>
                  <a:cubicBezTo>
                    <a:pt x="2868" y="5332"/>
                    <a:pt x="3183" y="5017"/>
                    <a:pt x="3592" y="5017"/>
                  </a:cubicBezTo>
                  <a:close/>
                  <a:moveTo>
                    <a:pt x="371" y="1"/>
                  </a:moveTo>
                  <a:cubicBezTo>
                    <a:pt x="318" y="1"/>
                    <a:pt x="266" y="12"/>
                    <a:pt x="221" y="39"/>
                  </a:cubicBezTo>
                  <a:cubicBezTo>
                    <a:pt x="64" y="102"/>
                    <a:pt x="1" y="354"/>
                    <a:pt x="64" y="480"/>
                  </a:cubicBezTo>
                  <a:lnTo>
                    <a:pt x="788" y="1930"/>
                  </a:lnTo>
                  <a:cubicBezTo>
                    <a:pt x="820" y="1993"/>
                    <a:pt x="914" y="2056"/>
                    <a:pt x="977" y="2056"/>
                  </a:cubicBezTo>
                  <a:lnTo>
                    <a:pt x="2017" y="2465"/>
                  </a:lnTo>
                  <a:cubicBezTo>
                    <a:pt x="1733" y="3001"/>
                    <a:pt x="1576" y="3599"/>
                    <a:pt x="1481" y="4229"/>
                  </a:cubicBezTo>
                  <a:lnTo>
                    <a:pt x="379" y="4229"/>
                  </a:lnTo>
                  <a:cubicBezTo>
                    <a:pt x="190" y="4229"/>
                    <a:pt x="32" y="4387"/>
                    <a:pt x="32" y="4576"/>
                  </a:cubicBezTo>
                  <a:cubicBezTo>
                    <a:pt x="32" y="4797"/>
                    <a:pt x="190" y="4954"/>
                    <a:pt x="379" y="4954"/>
                  </a:cubicBezTo>
                  <a:lnTo>
                    <a:pt x="1481" y="4954"/>
                  </a:lnTo>
                  <a:cubicBezTo>
                    <a:pt x="1544" y="5584"/>
                    <a:pt x="1733" y="6151"/>
                    <a:pt x="2017" y="6718"/>
                  </a:cubicBezTo>
                  <a:lnTo>
                    <a:pt x="977" y="7096"/>
                  </a:lnTo>
                  <a:cubicBezTo>
                    <a:pt x="914" y="7159"/>
                    <a:pt x="820" y="7191"/>
                    <a:pt x="788" y="7254"/>
                  </a:cubicBezTo>
                  <a:lnTo>
                    <a:pt x="64" y="8672"/>
                  </a:lnTo>
                  <a:cubicBezTo>
                    <a:pt x="1" y="8829"/>
                    <a:pt x="64" y="9081"/>
                    <a:pt x="221" y="9144"/>
                  </a:cubicBezTo>
                  <a:cubicBezTo>
                    <a:pt x="282" y="9170"/>
                    <a:pt x="340" y="9182"/>
                    <a:pt x="394" y="9182"/>
                  </a:cubicBezTo>
                  <a:cubicBezTo>
                    <a:pt x="536" y="9182"/>
                    <a:pt x="648" y="9101"/>
                    <a:pt x="694" y="8987"/>
                  </a:cubicBezTo>
                  <a:lnTo>
                    <a:pt x="1387" y="7695"/>
                  </a:lnTo>
                  <a:lnTo>
                    <a:pt x="2395" y="7317"/>
                  </a:lnTo>
                  <a:cubicBezTo>
                    <a:pt x="2868" y="7979"/>
                    <a:pt x="3529" y="8483"/>
                    <a:pt x="4317" y="8829"/>
                  </a:cubicBezTo>
                  <a:lnTo>
                    <a:pt x="5703" y="2749"/>
                  </a:lnTo>
                  <a:cubicBezTo>
                    <a:pt x="4947" y="2749"/>
                    <a:pt x="4285" y="2434"/>
                    <a:pt x="3813" y="1930"/>
                  </a:cubicBezTo>
                  <a:cubicBezTo>
                    <a:pt x="3529" y="1646"/>
                    <a:pt x="3340" y="1362"/>
                    <a:pt x="3214" y="1016"/>
                  </a:cubicBezTo>
                  <a:cubicBezTo>
                    <a:pt x="2899" y="1236"/>
                    <a:pt x="2647" y="1552"/>
                    <a:pt x="2395" y="1867"/>
                  </a:cubicBezTo>
                  <a:lnTo>
                    <a:pt x="1387" y="1489"/>
                  </a:lnTo>
                  <a:lnTo>
                    <a:pt x="694" y="165"/>
                  </a:lnTo>
                  <a:cubicBezTo>
                    <a:pt x="649" y="75"/>
                    <a:pt x="506" y="1"/>
                    <a:pt x="3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A4714EF-4C2B-4D70-8780-5A2C0055BC21}"/>
              </a:ext>
            </a:extLst>
          </p:cNvPr>
          <p:cNvSpPr txBox="1"/>
          <p:nvPr/>
        </p:nvSpPr>
        <p:spPr>
          <a:xfrm>
            <a:off x="94154" y="771590"/>
            <a:ext cx="86018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khảo sát, phân tích - thiết kế và cài đặt bài toán QLKS cơ bản đã hoàn thành những công việc sau: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Bảng biểu danh sách phòng khách sạn.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Chức năng hiện trạng thái phòng (màu xanh là còn trống, màu đỏ là đang sử dụng)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Chức năng đặt phòng khách sạn.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Chức năng lấy phòng đã đặt.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Chức năng trả phòng.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Chức năng tính tiền phòng.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Chức năng xuất hóa đơn.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Chức năng tạo tour du lịch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Tra cứu tour du lịch.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Chức năng tạo vị trí nhân viên.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Thêm quản lý.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Thêm vị trí làm việc.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Thêm, xóa nhân viên.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Xem lại danh sách hóa đơn.</a:t>
            </a:r>
          </a:p>
          <a:p>
            <a:pPr lvl="2" algn="just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Tạo báo cáo tổng doanh thu.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1A9A323-4770-44CA-93B0-8B5AFCDF5FB3}"/>
              </a:ext>
            </a:extLst>
          </p:cNvPr>
          <p:cNvSpPr txBox="1"/>
          <p:nvPr/>
        </p:nvSpPr>
        <p:spPr>
          <a:xfrm>
            <a:off x="3965230" y="2130104"/>
            <a:ext cx="5406656" cy="1894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spc="-1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chức năng còn chưa hoàn thiện:</a:t>
            </a:r>
            <a:endParaRPr lang="en-US" sz="1600" b="1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 cấu sử dụng dịch vụ phòng.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 năng thành viên.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 năng quản lý nâng cao.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6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0108 L -0.00191 0.01111 C -0.00226 0.00093 -0.00243 -0.00864 -0.00278 -0.01852 C -0.0033 -0.02716 -0.00365 -0.02623 -0.00451 -0.03426 C -0.00486 -0.03673 -0.00521 -0.03981 -0.00538 -0.0429 C -0.00521 -0.05802 -0.00625 -0.10401 -0.00365 -0.13055 C -0.00347 -0.13241 -0.00312 -0.13457 -0.00278 -0.13642 C -0.0026 -0.14722 -0.00208 -0.15802 -0.00191 -0.16883 C -0.00069 -0.24228 -0.00365 -0.21389 -0.00017 -0.24383 C 0.00122 -0.3071 0.00122 -0.2892 -0.00017 -0.38025 C -0.00035 -0.38981 -0.00069 -0.39043 -0.00191 -0.39722 C -0.00226 -0.40092 -0.00243 -0.40432 -0.00278 -0.40802 C -0.00312 -0.41049 -0.00312 -0.4179 -0.00365 -0.41574 C -0.00486 -0.4108 -0.00417 -0.40525 -0.00451 -0.40031 C -0.00469 -0.39876 -0.00521 -0.39722 -0.00538 -0.39568 C -0.00521 -0.3608 -0.00521 -0.32623 -0.00451 -0.29136 C -0.00434 -0.2821 -0.00295 -0.27315 -0.00278 -0.26389 C -0.00052 -0.10247 -0.00885 -0.16358 -0.00104 -0.10895 C -0.00139 -0.09475 -0.00191 -0.08025 -0.00191 -0.06636 C -0.00191 -0.0429 -0.00156 0.02593 -0.00104 0.00278 C 0.00035 -0.05833 -0.00017 -0.11975 0.00069 -0.18086 C 0.00069 -0.18302 0.00122 -0.18518 0.00156 -0.18704 C 0.00799 -0.25679 -0.00104 -0.1679 0.00486 -0.22562 C 0.00556 -0.23951 0.0059 -0.25 0.0066 -0.26389 C 0.00694 -0.2679 0.00729 -0.27191 0.00747 -0.27592 C 0.00816 -0.29444 0.00851 -0.31296 0.0092 -0.33117 C 0.00938 -0.33395 0.0099 -0.33642 0.01007 -0.33889 C 0.01042 -0.3429 0.01076 -0.34722 0.01094 -0.35123 C 0.01094 -0.35185 0.01302 -0.39074 0.0092 -0.40648 C 0.00868 -0.40864 0.00816 -0.41049 0.00747 -0.41265 C 0.00694 -0.4142 0.00642 -0.41574 0.00573 -0.41697 C -0.0033 -0.24907 0.00521 -0.4213 0.00243 -0.02191 C 0.00226 -0.01636 0.00156 -0.01111 0.00069 -0.00617 L -0.00104 0.00278 C -0.00139 0.00463 -0.00191 0.00587 -0.00191 0.00772 L -0.00191 0.0108 Z " pathEditMode="relative" rAng="0" ptsTypes="AAAAAAAAAAAAAAAAAAAAAAAAAAAAAAAAAAAA">
                                      <p:cBhvr>
                                        <p:cTn id="6" dur="2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2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build="p"/>
      <p:bldP spid="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F08E2-2741-4E6E-996D-7E7E69FCF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032" y="703052"/>
            <a:ext cx="3160200" cy="755700"/>
          </a:xfrm>
        </p:spPr>
        <p:txBody>
          <a:bodyPr/>
          <a:lstStyle/>
          <a:p>
            <a:r>
              <a:rPr lang="en-US"/>
              <a:t>Link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418AE6-8A80-4D9F-8A0C-53AFA726B03E}"/>
              </a:ext>
            </a:extLst>
          </p:cNvPr>
          <p:cNvSpPr txBox="1"/>
          <p:nvPr/>
        </p:nvSpPr>
        <p:spPr>
          <a:xfrm>
            <a:off x="3734294" y="1870509"/>
            <a:ext cx="5369442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360045" algn="r"/>
                <a:tab pos="540385" algn="l"/>
                <a:tab pos="630555" algn="r"/>
                <a:tab pos="720090" algn="l"/>
              </a:tabLst>
            </a:pPr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https://github.com/phungtm242/QuanLyKhachSan</a:t>
            </a:r>
            <a:r>
              <a:rPr lang="en-US" sz="18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8" name="Google Shape;620;p45">
            <a:extLst>
              <a:ext uri="{FF2B5EF4-FFF2-40B4-BE49-F238E27FC236}">
                <a16:creationId xmlns:a16="http://schemas.microsoft.com/office/drawing/2014/main" id="{7CAE2A42-1538-457B-A50C-9C8B95531510}"/>
              </a:ext>
            </a:extLst>
          </p:cNvPr>
          <p:cNvGrpSpPr/>
          <p:nvPr/>
        </p:nvGrpSpPr>
        <p:grpSpPr>
          <a:xfrm>
            <a:off x="-1653892" y="1080902"/>
            <a:ext cx="6405117" cy="3767288"/>
            <a:chOff x="-1235250" y="1424294"/>
            <a:chExt cx="6405117" cy="3767288"/>
          </a:xfrm>
        </p:grpSpPr>
        <p:grpSp>
          <p:nvGrpSpPr>
            <p:cNvPr id="9" name="Google Shape;621;p45">
              <a:extLst>
                <a:ext uri="{FF2B5EF4-FFF2-40B4-BE49-F238E27FC236}">
                  <a16:creationId xmlns:a16="http://schemas.microsoft.com/office/drawing/2014/main" id="{FFC0E000-06A6-4222-BEAA-66D3EEA2C415}"/>
                </a:ext>
              </a:extLst>
            </p:cNvPr>
            <p:cNvGrpSpPr/>
            <p:nvPr/>
          </p:nvGrpSpPr>
          <p:grpSpPr>
            <a:xfrm>
              <a:off x="-1235250" y="1424294"/>
              <a:ext cx="6405117" cy="3767288"/>
              <a:chOff x="-1235250" y="1424294"/>
              <a:chExt cx="6405117" cy="3767288"/>
            </a:xfrm>
          </p:grpSpPr>
          <p:grpSp>
            <p:nvGrpSpPr>
              <p:cNvPr id="11" name="Google Shape;622;p45">
                <a:extLst>
                  <a:ext uri="{FF2B5EF4-FFF2-40B4-BE49-F238E27FC236}">
                    <a16:creationId xmlns:a16="http://schemas.microsoft.com/office/drawing/2014/main" id="{932B4AF8-AAF1-4928-8587-CCD9DB117DED}"/>
                  </a:ext>
                </a:extLst>
              </p:cNvPr>
              <p:cNvGrpSpPr/>
              <p:nvPr/>
            </p:nvGrpSpPr>
            <p:grpSpPr>
              <a:xfrm>
                <a:off x="-1235250" y="1463875"/>
                <a:ext cx="6405117" cy="3727707"/>
                <a:chOff x="324036" y="2696006"/>
                <a:chExt cx="3567317" cy="2156863"/>
              </a:xfrm>
            </p:grpSpPr>
            <p:sp>
              <p:nvSpPr>
                <p:cNvPr id="30" name="Google Shape;623;p45">
                  <a:extLst>
                    <a:ext uri="{FF2B5EF4-FFF2-40B4-BE49-F238E27FC236}">
                      <a16:creationId xmlns:a16="http://schemas.microsoft.com/office/drawing/2014/main" id="{DB39BEE9-3A8A-4967-8FB8-B795EBA467E6}"/>
                    </a:ext>
                  </a:extLst>
                </p:cNvPr>
                <p:cNvSpPr/>
                <p:nvPr/>
              </p:nvSpPr>
              <p:spPr>
                <a:xfrm>
                  <a:off x="324036" y="2696006"/>
                  <a:ext cx="3567317" cy="215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64" h="65748" extrusionOk="0">
                      <a:moveTo>
                        <a:pt x="80801" y="0"/>
                      </a:moveTo>
                      <a:cubicBezTo>
                        <a:pt x="75047" y="0"/>
                        <a:pt x="68755" y="1919"/>
                        <a:pt x="61905" y="6300"/>
                      </a:cubicBezTo>
                      <a:cubicBezTo>
                        <a:pt x="57465" y="9136"/>
                        <a:pt x="53250" y="10026"/>
                        <a:pt x="49158" y="10026"/>
                      </a:cubicBezTo>
                      <a:cubicBezTo>
                        <a:pt x="42250" y="10026"/>
                        <a:pt x="35689" y="7489"/>
                        <a:pt x="28975" y="7489"/>
                      </a:cubicBezTo>
                      <a:cubicBezTo>
                        <a:pt x="25535" y="7489"/>
                        <a:pt x="22054" y="8155"/>
                        <a:pt x="18466" y="10170"/>
                      </a:cubicBezTo>
                      <a:cubicBezTo>
                        <a:pt x="0" y="20532"/>
                        <a:pt x="24672" y="64976"/>
                        <a:pt x="24672" y="64976"/>
                      </a:cubicBezTo>
                      <a:lnTo>
                        <a:pt x="118260" y="65748"/>
                      </a:lnTo>
                      <a:cubicBezTo>
                        <a:pt x="118260" y="65748"/>
                        <a:pt x="131964" y="62391"/>
                        <a:pt x="125501" y="47653"/>
                      </a:cubicBezTo>
                      <a:cubicBezTo>
                        <a:pt x="121352" y="38191"/>
                        <a:pt x="116968" y="30336"/>
                        <a:pt x="108692" y="18189"/>
                      </a:cubicBezTo>
                      <a:cubicBezTo>
                        <a:pt x="101383" y="7447"/>
                        <a:pt x="92136" y="0"/>
                        <a:pt x="8080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624;p45">
                  <a:extLst>
                    <a:ext uri="{FF2B5EF4-FFF2-40B4-BE49-F238E27FC236}">
                      <a16:creationId xmlns:a16="http://schemas.microsoft.com/office/drawing/2014/main" id="{1F110CB4-3DA6-435F-B26E-169843A340A0}"/>
                    </a:ext>
                  </a:extLst>
                </p:cNvPr>
                <p:cNvSpPr/>
                <p:nvPr/>
              </p:nvSpPr>
              <p:spPr>
                <a:xfrm>
                  <a:off x="2532850" y="4540125"/>
                  <a:ext cx="331525" cy="4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1" h="1783" extrusionOk="0">
                      <a:moveTo>
                        <a:pt x="11731" y="0"/>
                      </a:moveTo>
                      <a:cubicBezTo>
                        <a:pt x="11647" y="0"/>
                        <a:pt x="11562" y="4"/>
                        <a:pt x="11475" y="11"/>
                      </a:cubicBezTo>
                      <a:lnTo>
                        <a:pt x="271" y="1025"/>
                      </a:lnTo>
                      <a:cubicBezTo>
                        <a:pt x="114" y="1040"/>
                        <a:pt x="0" y="1218"/>
                        <a:pt x="7" y="1418"/>
                      </a:cubicBezTo>
                      <a:cubicBezTo>
                        <a:pt x="14" y="1618"/>
                        <a:pt x="150" y="1782"/>
                        <a:pt x="314" y="1782"/>
                      </a:cubicBezTo>
                      <a:lnTo>
                        <a:pt x="11561" y="1761"/>
                      </a:lnTo>
                      <a:cubicBezTo>
                        <a:pt x="12468" y="1761"/>
                        <a:pt x="13261" y="1333"/>
                        <a:pt x="13232" y="797"/>
                      </a:cubicBezTo>
                      <a:cubicBezTo>
                        <a:pt x="13219" y="331"/>
                        <a:pt x="12539" y="0"/>
                        <a:pt x="117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625;p45">
                  <a:extLst>
                    <a:ext uri="{FF2B5EF4-FFF2-40B4-BE49-F238E27FC236}">
                      <a16:creationId xmlns:a16="http://schemas.microsoft.com/office/drawing/2014/main" id="{EC41A6AB-CCEA-4905-9FD3-2B7491B205D3}"/>
                    </a:ext>
                  </a:extLst>
                </p:cNvPr>
                <p:cNvSpPr/>
                <p:nvPr/>
              </p:nvSpPr>
              <p:spPr>
                <a:xfrm>
                  <a:off x="2075825" y="4375800"/>
                  <a:ext cx="409200" cy="17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8" h="6815" extrusionOk="0">
                      <a:moveTo>
                        <a:pt x="4799" y="1"/>
                      </a:moveTo>
                      <a:lnTo>
                        <a:pt x="0" y="5549"/>
                      </a:lnTo>
                      <a:cubicBezTo>
                        <a:pt x="4227" y="6611"/>
                        <a:pt x="9697" y="6814"/>
                        <a:pt x="12815" y="6814"/>
                      </a:cubicBezTo>
                      <a:cubicBezTo>
                        <a:pt x="14249" y="6814"/>
                        <a:pt x="15185" y="6771"/>
                        <a:pt x="15275" y="6749"/>
                      </a:cubicBezTo>
                      <a:cubicBezTo>
                        <a:pt x="15653" y="6649"/>
                        <a:pt x="16367" y="4528"/>
                        <a:pt x="16367" y="4528"/>
                      </a:cubicBezTo>
                      <a:cubicBezTo>
                        <a:pt x="16367" y="4528"/>
                        <a:pt x="8248" y="1786"/>
                        <a:pt x="4799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626;p45">
                  <a:extLst>
                    <a:ext uri="{FF2B5EF4-FFF2-40B4-BE49-F238E27FC236}">
                      <a16:creationId xmlns:a16="http://schemas.microsoft.com/office/drawing/2014/main" id="{340CAA7E-61F8-4169-8DD9-463676A99D10}"/>
                    </a:ext>
                  </a:extLst>
                </p:cNvPr>
                <p:cNvSpPr/>
                <p:nvPr/>
              </p:nvSpPr>
              <p:spPr>
                <a:xfrm>
                  <a:off x="2412525" y="4451600"/>
                  <a:ext cx="317775" cy="1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1" h="4865" extrusionOk="0">
                      <a:moveTo>
                        <a:pt x="6218" y="1"/>
                      </a:moveTo>
                      <a:cubicBezTo>
                        <a:pt x="5555" y="1"/>
                        <a:pt x="3438" y="777"/>
                        <a:pt x="1650" y="777"/>
                      </a:cubicBezTo>
                      <a:cubicBezTo>
                        <a:pt x="1264" y="777"/>
                        <a:pt x="894" y="741"/>
                        <a:pt x="557" y="653"/>
                      </a:cubicBezTo>
                      <a:lnTo>
                        <a:pt x="0" y="3060"/>
                      </a:lnTo>
                      <a:cubicBezTo>
                        <a:pt x="0" y="3060"/>
                        <a:pt x="2254" y="4005"/>
                        <a:pt x="4544" y="4005"/>
                      </a:cubicBezTo>
                      <a:cubicBezTo>
                        <a:pt x="4983" y="4005"/>
                        <a:pt x="5423" y="3971"/>
                        <a:pt x="5848" y="3888"/>
                      </a:cubicBezTo>
                      <a:cubicBezTo>
                        <a:pt x="8343" y="3397"/>
                        <a:pt x="8634" y="2976"/>
                        <a:pt x="8928" y="2976"/>
                      </a:cubicBezTo>
                      <a:cubicBezTo>
                        <a:pt x="8946" y="2976"/>
                        <a:pt x="8965" y="2978"/>
                        <a:pt x="8983" y="2981"/>
                      </a:cubicBezTo>
                      <a:cubicBezTo>
                        <a:pt x="9288" y="3043"/>
                        <a:pt x="11795" y="4865"/>
                        <a:pt x="12285" y="4865"/>
                      </a:cubicBezTo>
                      <a:cubicBezTo>
                        <a:pt x="12301" y="4865"/>
                        <a:pt x="12314" y="4863"/>
                        <a:pt x="12325" y="4859"/>
                      </a:cubicBezTo>
                      <a:cubicBezTo>
                        <a:pt x="12711" y="4731"/>
                        <a:pt x="10604" y="2724"/>
                        <a:pt x="10004" y="2081"/>
                      </a:cubicBezTo>
                      <a:cubicBezTo>
                        <a:pt x="9412" y="1432"/>
                        <a:pt x="6927" y="139"/>
                        <a:pt x="6327" y="11"/>
                      </a:cubicBezTo>
                      <a:cubicBezTo>
                        <a:pt x="6297" y="4"/>
                        <a:pt x="6260" y="1"/>
                        <a:pt x="6218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627;p45">
                  <a:extLst>
                    <a:ext uri="{FF2B5EF4-FFF2-40B4-BE49-F238E27FC236}">
                      <a16:creationId xmlns:a16="http://schemas.microsoft.com/office/drawing/2014/main" id="{0AF169FA-F161-4E93-83D6-769EA3211546}"/>
                    </a:ext>
                  </a:extLst>
                </p:cNvPr>
                <p:cNvSpPr/>
                <p:nvPr/>
              </p:nvSpPr>
              <p:spPr>
                <a:xfrm>
                  <a:off x="2506050" y="4501650"/>
                  <a:ext cx="1930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1" h="2472" extrusionOk="0">
                      <a:moveTo>
                        <a:pt x="3324" y="1"/>
                      </a:moveTo>
                      <a:cubicBezTo>
                        <a:pt x="2623" y="1"/>
                        <a:pt x="1" y="658"/>
                        <a:pt x="1" y="658"/>
                      </a:cubicBezTo>
                      <a:cubicBezTo>
                        <a:pt x="1" y="658"/>
                        <a:pt x="2857" y="1886"/>
                        <a:pt x="3457" y="1893"/>
                      </a:cubicBezTo>
                      <a:cubicBezTo>
                        <a:pt x="4043" y="1893"/>
                        <a:pt x="6213" y="2015"/>
                        <a:pt x="7720" y="2472"/>
                      </a:cubicBezTo>
                      <a:cubicBezTo>
                        <a:pt x="6135" y="658"/>
                        <a:pt x="3828" y="144"/>
                        <a:pt x="3457" y="15"/>
                      </a:cubicBezTo>
                      <a:cubicBezTo>
                        <a:pt x="3428" y="5"/>
                        <a:pt x="3383" y="1"/>
                        <a:pt x="3324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628;p45">
                  <a:extLst>
                    <a:ext uri="{FF2B5EF4-FFF2-40B4-BE49-F238E27FC236}">
                      <a16:creationId xmlns:a16="http://schemas.microsoft.com/office/drawing/2014/main" id="{996BA262-8F5D-471C-82AF-F93F515F068E}"/>
                    </a:ext>
                  </a:extLst>
                </p:cNvPr>
                <p:cNvSpPr/>
                <p:nvPr/>
              </p:nvSpPr>
              <p:spPr>
                <a:xfrm>
                  <a:off x="2397875" y="4485775"/>
                  <a:ext cx="261900" cy="8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6" h="3391" extrusionOk="0">
                      <a:moveTo>
                        <a:pt x="5056" y="0"/>
                      </a:moveTo>
                      <a:lnTo>
                        <a:pt x="1" y="1221"/>
                      </a:lnTo>
                      <a:cubicBezTo>
                        <a:pt x="1" y="1221"/>
                        <a:pt x="415" y="2614"/>
                        <a:pt x="2293" y="3199"/>
                      </a:cubicBezTo>
                      <a:cubicBezTo>
                        <a:pt x="2746" y="3340"/>
                        <a:pt x="3184" y="3391"/>
                        <a:pt x="3621" y="3391"/>
                      </a:cubicBezTo>
                      <a:cubicBezTo>
                        <a:pt x="4813" y="3391"/>
                        <a:pt x="5994" y="3009"/>
                        <a:pt x="7441" y="3009"/>
                      </a:cubicBezTo>
                      <a:cubicBezTo>
                        <a:pt x="7652" y="3009"/>
                        <a:pt x="7868" y="3017"/>
                        <a:pt x="8091" y="3035"/>
                      </a:cubicBezTo>
                      <a:cubicBezTo>
                        <a:pt x="8543" y="3074"/>
                        <a:pt x="9193" y="3153"/>
                        <a:pt x="9672" y="3153"/>
                      </a:cubicBezTo>
                      <a:cubicBezTo>
                        <a:pt x="10162" y="3153"/>
                        <a:pt x="10475" y="3071"/>
                        <a:pt x="10219" y="2778"/>
                      </a:cubicBezTo>
                      <a:cubicBezTo>
                        <a:pt x="9705" y="2200"/>
                        <a:pt x="6370" y="1678"/>
                        <a:pt x="5056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629;p45">
                  <a:extLst>
                    <a:ext uri="{FF2B5EF4-FFF2-40B4-BE49-F238E27FC236}">
                      <a16:creationId xmlns:a16="http://schemas.microsoft.com/office/drawing/2014/main" id="{F6F29280-1533-4973-B647-6AA5C2B67949}"/>
                    </a:ext>
                  </a:extLst>
                </p:cNvPr>
                <p:cNvSpPr/>
                <p:nvPr/>
              </p:nvSpPr>
              <p:spPr>
                <a:xfrm>
                  <a:off x="1597550" y="3734000"/>
                  <a:ext cx="660575" cy="88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3" h="35278" extrusionOk="0">
                      <a:moveTo>
                        <a:pt x="14266" y="1"/>
                      </a:moveTo>
                      <a:cubicBezTo>
                        <a:pt x="13203" y="1"/>
                        <a:pt x="12426" y="244"/>
                        <a:pt x="12426" y="244"/>
                      </a:cubicBezTo>
                      <a:cubicBezTo>
                        <a:pt x="6492" y="3157"/>
                        <a:pt x="3778" y="5293"/>
                        <a:pt x="1936" y="13240"/>
                      </a:cubicBezTo>
                      <a:cubicBezTo>
                        <a:pt x="101" y="21188"/>
                        <a:pt x="1" y="28750"/>
                        <a:pt x="965" y="34377"/>
                      </a:cubicBezTo>
                      <a:cubicBezTo>
                        <a:pt x="7556" y="34563"/>
                        <a:pt x="26422" y="35277"/>
                        <a:pt x="26422" y="35277"/>
                      </a:cubicBezTo>
                      <a:cubicBezTo>
                        <a:pt x="26422" y="35277"/>
                        <a:pt x="26065" y="23730"/>
                        <a:pt x="24137" y="14590"/>
                      </a:cubicBezTo>
                      <a:cubicBezTo>
                        <a:pt x="22302" y="5871"/>
                        <a:pt x="19674" y="2472"/>
                        <a:pt x="17453" y="929"/>
                      </a:cubicBezTo>
                      <a:cubicBezTo>
                        <a:pt x="16395" y="195"/>
                        <a:pt x="15216" y="1"/>
                        <a:pt x="142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630;p45">
                  <a:extLst>
                    <a:ext uri="{FF2B5EF4-FFF2-40B4-BE49-F238E27FC236}">
                      <a16:creationId xmlns:a16="http://schemas.microsoft.com/office/drawing/2014/main" id="{889C20A6-33D3-4895-9EFA-59F16B16AAA6}"/>
                    </a:ext>
                  </a:extLst>
                </p:cNvPr>
                <p:cNvSpPr/>
                <p:nvPr/>
              </p:nvSpPr>
              <p:spPr>
                <a:xfrm>
                  <a:off x="1605775" y="3839525"/>
                  <a:ext cx="602525" cy="7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1" h="30379" extrusionOk="0">
                      <a:moveTo>
                        <a:pt x="8484" y="0"/>
                      </a:moveTo>
                      <a:lnTo>
                        <a:pt x="1986" y="12126"/>
                      </a:lnTo>
                      <a:lnTo>
                        <a:pt x="22" y="22209"/>
                      </a:lnTo>
                      <a:cubicBezTo>
                        <a:pt x="0" y="25115"/>
                        <a:pt x="229" y="27807"/>
                        <a:pt x="629" y="30163"/>
                      </a:cubicBezTo>
                      <a:cubicBezTo>
                        <a:pt x="649" y="30287"/>
                        <a:pt x="763" y="30378"/>
                        <a:pt x="893" y="30378"/>
                      </a:cubicBezTo>
                      <a:cubicBezTo>
                        <a:pt x="897" y="30378"/>
                        <a:pt x="902" y="30378"/>
                        <a:pt x="907" y="30378"/>
                      </a:cubicBezTo>
                      <a:cubicBezTo>
                        <a:pt x="6270" y="29906"/>
                        <a:pt x="6563" y="27571"/>
                        <a:pt x="23694" y="24993"/>
                      </a:cubicBezTo>
                      <a:cubicBezTo>
                        <a:pt x="24101" y="24915"/>
                        <a:pt x="14975" y="24522"/>
                        <a:pt x="13525" y="23073"/>
                      </a:cubicBezTo>
                      <a:cubicBezTo>
                        <a:pt x="11404" y="20937"/>
                        <a:pt x="11976" y="6499"/>
                        <a:pt x="84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631;p45">
                  <a:extLst>
                    <a:ext uri="{FF2B5EF4-FFF2-40B4-BE49-F238E27FC236}">
                      <a16:creationId xmlns:a16="http://schemas.microsoft.com/office/drawing/2014/main" id="{161F5254-2198-4063-A3D4-A1484E41E1CF}"/>
                    </a:ext>
                  </a:extLst>
                </p:cNvPr>
                <p:cNvSpPr/>
                <p:nvPr/>
              </p:nvSpPr>
              <p:spPr>
                <a:xfrm>
                  <a:off x="1875150" y="3733425"/>
                  <a:ext cx="194100" cy="1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4" h="7112" extrusionOk="0">
                      <a:moveTo>
                        <a:pt x="1706" y="1"/>
                      </a:moveTo>
                      <a:cubicBezTo>
                        <a:pt x="1452" y="1"/>
                        <a:pt x="857" y="27"/>
                        <a:pt x="751" y="267"/>
                      </a:cubicBezTo>
                      <a:cubicBezTo>
                        <a:pt x="1" y="2016"/>
                        <a:pt x="1529" y="4316"/>
                        <a:pt x="3936" y="6130"/>
                      </a:cubicBezTo>
                      <a:cubicBezTo>
                        <a:pt x="4868" y="6830"/>
                        <a:pt x="5658" y="7112"/>
                        <a:pt x="6270" y="7112"/>
                      </a:cubicBezTo>
                      <a:cubicBezTo>
                        <a:pt x="7242" y="7112"/>
                        <a:pt x="7764" y="6399"/>
                        <a:pt x="7685" y="5523"/>
                      </a:cubicBezTo>
                      <a:cubicBezTo>
                        <a:pt x="7563" y="4094"/>
                        <a:pt x="7428" y="2595"/>
                        <a:pt x="6863" y="1681"/>
                      </a:cubicBezTo>
                      <a:cubicBezTo>
                        <a:pt x="6306" y="781"/>
                        <a:pt x="1822" y="3"/>
                        <a:pt x="1822" y="3"/>
                      </a:cubicBezTo>
                      <a:cubicBezTo>
                        <a:pt x="1822" y="3"/>
                        <a:pt x="1777" y="1"/>
                        <a:pt x="17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632;p45">
                  <a:extLst>
                    <a:ext uri="{FF2B5EF4-FFF2-40B4-BE49-F238E27FC236}">
                      <a16:creationId xmlns:a16="http://schemas.microsoft.com/office/drawing/2014/main" id="{DC6DF8D1-9FE3-466B-AA31-738A1A3D20F8}"/>
                    </a:ext>
                  </a:extLst>
                </p:cNvPr>
                <p:cNvSpPr/>
                <p:nvPr/>
              </p:nvSpPr>
              <p:spPr>
                <a:xfrm>
                  <a:off x="1902475" y="3520150"/>
                  <a:ext cx="200325" cy="36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" h="14652" extrusionOk="0">
                      <a:moveTo>
                        <a:pt x="2521" y="0"/>
                      </a:moveTo>
                      <a:lnTo>
                        <a:pt x="222" y="8798"/>
                      </a:lnTo>
                      <a:cubicBezTo>
                        <a:pt x="1" y="9383"/>
                        <a:pt x="58" y="10048"/>
                        <a:pt x="393" y="10583"/>
                      </a:cubicBezTo>
                      <a:cubicBezTo>
                        <a:pt x="1272" y="12006"/>
                        <a:pt x="3103" y="14651"/>
                        <a:pt x="4518" y="14651"/>
                      </a:cubicBezTo>
                      <a:cubicBezTo>
                        <a:pt x="4609" y="14651"/>
                        <a:pt x="4698" y="14641"/>
                        <a:pt x="4785" y="14618"/>
                      </a:cubicBezTo>
                      <a:cubicBezTo>
                        <a:pt x="6720" y="14096"/>
                        <a:pt x="5428" y="10483"/>
                        <a:pt x="5428" y="10483"/>
                      </a:cubicBezTo>
                      <a:lnTo>
                        <a:pt x="8013" y="1371"/>
                      </a:lnTo>
                      <a:lnTo>
                        <a:pt x="2521" y="0"/>
                      </a:ln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33;p45">
                  <a:extLst>
                    <a:ext uri="{FF2B5EF4-FFF2-40B4-BE49-F238E27FC236}">
                      <a16:creationId xmlns:a16="http://schemas.microsoft.com/office/drawing/2014/main" id="{D97B1734-26D6-4AB9-B591-0B4ADCC3B73C}"/>
                    </a:ext>
                  </a:extLst>
                </p:cNvPr>
                <p:cNvSpPr/>
                <p:nvPr/>
              </p:nvSpPr>
              <p:spPr>
                <a:xfrm>
                  <a:off x="1979250" y="3510500"/>
                  <a:ext cx="106225" cy="3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9" h="13419" extrusionOk="0">
                      <a:moveTo>
                        <a:pt x="686" y="1"/>
                      </a:moveTo>
                      <a:lnTo>
                        <a:pt x="0" y="1800"/>
                      </a:lnTo>
                      <a:cubicBezTo>
                        <a:pt x="307" y="9441"/>
                        <a:pt x="1278" y="12554"/>
                        <a:pt x="2785" y="13418"/>
                      </a:cubicBezTo>
                      <a:cubicBezTo>
                        <a:pt x="2864" y="12240"/>
                        <a:pt x="2371" y="10855"/>
                        <a:pt x="2371" y="10855"/>
                      </a:cubicBezTo>
                      <a:lnTo>
                        <a:pt x="4249" y="4071"/>
                      </a:lnTo>
                      <a:lnTo>
                        <a:pt x="2978" y="929"/>
                      </a:lnTo>
                      <a:lnTo>
                        <a:pt x="686" y="1"/>
                      </a:ln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34;p45">
                  <a:extLst>
                    <a:ext uri="{FF2B5EF4-FFF2-40B4-BE49-F238E27FC236}">
                      <a16:creationId xmlns:a16="http://schemas.microsoft.com/office/drawing/2014/main" id="{C97F2B37-52ED-4787-935A-E5356D906B8F}"/>
                    </a:ext>
                  </a:extLst>
                </p:cNvPr>
                <p:cNvSpPr/>
                <p:nvPr/>
              </p:nvSpPr>
              <p:spPr>
                <a:xfrm>
                  <a:off x="1970675" y="3446275"/>
                  <a:ext cx="253700" cy="3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8" h="12287" extrusionOk="0">
                      <a:moveTo>
                        <a:pt x="7650" y="1"/>
                      </a:moveTo>
                      <a:cubicBezTo>
                        <a:pt x="5374" y="1"/>
                        <a:pt x="895" y="3460"/>
                        <a:pt x="457" y="6369"/>
                      </a:cubicBezTo>
                      <a:cubicBezTo>
                        <a:pt x="0" y="9404"/>
                        <a:pt x="3721" y="11939"/>
                        <a:pt x="5892" y="12260"/>
                      </a:cubicBezTo>
                      <a:cubicBezTo>
                        <a:pt x="6014" y="12278"/>
                        <a:pt x="6133" y="12287"/>
                        <a:pt x="6249" y="12287"/>
                      </a:cubicBezTo>
                      <a:cubicBezTo>
                        <a:pt x="8195" y="12287"/>
                        <a:pt x="9280" y="9811"/>
                        <a:pt x="9705" y="6947"/>
                      </a:cubicBezTo>
                      <a:cubicBezTo>
                        <a:pt x="10148" y="3912"/>
                        <a:pt x="10098" y="342"/>
                        <a:pt x="7934" y="21"/>
                      </a:cubicBezTo>
                      <a:cubicBezTo>
                        <a:pt x="7844" y="7"/>
                        <a:pt x="7749" y="1"/>
                        <a:pt x="7650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35;p45">
                  <a:extLst>
                    <a:ext uri="{FF2B5EF4-FFF2-40B4-BE49-F238E27FC236}">
                      <a16:creationId xmlns:a16="http://schemas.microsoft.com/office/drawing/2014/main" id="{3F90CCFA-D10C-4879-996F-A8056EDBE200}"/>
                    </a:ext>
                  </a:extLst>
                </p:cNvPr>
                <p:cNvSpPr/>
                <p:nvPr/>
              </p:nvSpPr>
              <p:spPr>
                <a:xfrm>
                  <a:off x="1448125" y="3884900"/>
                  <a:ext cx="570775" cy="6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1" h="24551" extrusionOk="0">
                      <a:moveTo>
                        <a:pt x="12074" y="0"/>
                      </a:moveTo>
                      <a:cubicBezTo>
                        <a:pt x="11622" y="0"/>
                        <a:pt x="11235" y="78"/>
                        <a:pt x="11091" y="256"/>
                      </a:cubicBezTo>
                      <a:cubicBezTo>
                        <a:pt x="6756" y="5783"/>
                        <a:pt x="1" y="20686"/>
                        <a:pt x="1515" y="23386"/>
                      </a:cubicBezTo>
                      <a:cubicBezTo>
                        <a:pt x="1994" y="24239"/>
                        <a:pt x="3763" y="24551"/>
                        <a:pt x="6084" y="24551"/>
                      </a:cubicBezTo>
                      <a:cubicBezTo>
                        <a:pt x="12206" y="24551"/>
                        <a:pt x="22170" y="22387"/>
                        <a:pt x="22445" y="22314"/>
                      </a:cubicBezTo>
                      <a:cubicBezTo>
                        <a:pt x="22830" y="22214"/>
                        <a:pt x="21766" y="19308"/>
                        <a:pt x="21766" y="19308"/>
                      </a:cubicBezTo>
                      <a:cubicBezTo>
                        <a:pt x="21766" y="19308"/>
                        <a:pt x="21138" y="19320"/>
                        <a:pt x="20161" y="19320"/>
                      </a:cubicBezTo>
                      <a:cubicBezTo>
                        <a:pt x="17142" y="19320"/>
                        <a:pt x="10801" y="19210"/>
                        <a:pt x="9463" y="18308"/>
                      </a:cubicBezTo>
                      <a:cubicBezTo>
                        <a:pt x="14975" y="7940"/>
                        <a:pt x="12805" y="6026"/>
                        <a:pt x="14119" y="799"/>
                      </a:cubicBezTo>
                      <a:cubicBezTo>
                        <a:pt x="14234" y="336"/>
                        <a:pt x="13015" y="0"/>
                        <a:pt x="1207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636;p45">
                  <a:extLst>
                    <a:ext uri="{FF2B5EF4-FFF2-40B4-BE49-F238E27FC236}">
                      <a16:creationId xmlns:a16="http://schemas.microsoft.com/office/drawing/2014/main" id="{55EB8D0E-5C37-4504-98C0-86B7954286A5}"/>
                    </a:ext>
                  </a:extLst>
                </p:cNvPr>
                <p:cNvSpPr/>
                <p:nvPr/>
              </p:nvSpPr>
              <p:spPr>
                <a:xfrm>
                  <a:off x="1536875" y="3823250"/>
                  <a:ext cx="353325" cy="45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3" h="18047" extrusionOk="0">
                      <a:moveTo>
                        <a:pt x="10251" y="1"/>
                      </a:moveTo>
                      <a:cubicBezTo>
                        <a:pt x="10008" y="1"/>
                        <a:pt x="9756" y="56"/>
                        <a:pt x="9497" y="173"/>
                      </a:cubicBezTo>
                      <a:cubicBezTo>
                        <a:pt x="4934" y="2215"/>
                        <a:pt x="0" y="15490"/>
                        <a:pt x="0" y="15490"/>
                      </a:cubicBezTo>
                      <a:cubicBezTo>
                        <a:pt x="0" y="15490"/>
                        <a:pt x="1164" y="15783"/>
                        <a:pt x="4949" y="17040"/>
                      </a:cubicBezTo>
                      <a:cubicBezTo>
                        <a:pt x="6520" y="17568"/>
                        <a:pt x="8041" y="18047"/>
                        <a:pt x="8041" y="18047"/>
                      </a:cubicBezTo>
                      <a:cubicBezTo>
                        <a:pt x="8041" y="18047"/>
                        <a:pt x="11661" y="13355"/>
                        <a:pt x="12804" y="9670"/>
                      </a:cubicBezTo>
                      <a:cubicBezTo>
                        <a:pt x="14133" y="5365"/>
                        <a:pt x="12642" y="1"/>
                        <a:pt x="1025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637;p45">
                  <a:extLst>
                    <a:ext uri="{FF2B5EF4-FFF2-40B4-BE49-F238E27FC236}">
                      <a16:creationId xmlns:a16="http://schemas.microsoft.com/office/drawing/2014/main" id="{7DFC8666-EB03-47AC-B643-0FB0E60C02D6}"/>
                    </a:ext>
                  </a:extLst>
                </p:cNvPr>
                <p:cNvSpPr/>
                <p:nvPr/>
              </p:nvSpPr>
              <p:spPr>
                <a:xfrm>
                  <a:off x="1549000" y="4153900"/>
                  <a:ext cx="219800" cy="10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2" h="4064" extrusionOk="0">
                      <a:moveTo>
                        <a:pt x="408" y="0"/>
                      </a:moveTo>
                      <a:cubicBezTo>
                        <a:pt x="258" y="379"/>
                        <a:pt x="122" y="715"/>
                        <a:pt x="1" y="1014"/>
                      </a:cubicBezTo>
                      <a:cubicBezTo>
                        <a:pt x="4264" y="1564"/>
                        <a:pt x="6806" y="3050"/>
                        <a:pt x="8106" y="4064"/>
                      </a:cubicBezTo>
                      <a:cubicBezTo>
                        <a:pt x="8298" y="3799"/>
                        <a:pt x="8527" y="3457"/>
                        <a:pt x="8791" y="3071"/>
                      </a:cubicBezTo>
                      <a:cubicBezTo>
                        <a:pt x="7891" y="2236"/>
                        <a:pt x="5942" y="736"/>
                        <a:pt x="3100" y="336"/>
                      </a:cubicBezTo>
                      <a:cubicBezTo>
                        <a:pt x="1950" y="172"/>
                        <a:pt x="1079" y="65"/>
                        <a:pt x="4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638;p45">
                  <a:extLst>
                    <a:ext uri="{FF2B5EF4-FFF2-40B4-BE49-F238E27FC236}">
                      <a16:creationId xmlns:a16="http://schemas.microsoft.com/office/drawing/2014/main" id="{BDEAB13F-ABDD-46BE-B3C5-751C42C9C0CB}"/>
                    </a:ext>
                  </a:extLst>
                </p:cNvPr>
                <p:cNvSpPr/>
                <p:nvPr/>
              </p:nvSpPr>
              <p:spPr>
                <a:xfrm>
                  <a:off x="1568100" y="4121400"/>
                  <a:ext cx="220500" cy="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0" h="3615" extrusionOk="0">
                      <a:moveTo>
                        <a:pt x="215" y="1"/>
                      </a:moveTo>
                      <a:cubicBezTo>
                        <a:pt x="143" y="172"/>
                        <a:pt x="72" y="329"/>
                        <a:pt x="1" y="479"/>
                      </a:cubicBezTo>
                      <a:cubicBezTo>
                        <a:pt x="147" y="473"/>
                        <a:pt x="292" y="471"/>
                        <a:pt x="438" y="471"/>
                      </a:cubicBezTo>
                      <a:cubicBezTo>
                        <a:pt x="4025" y="471"/>
                        <a:pt x="7377" y="2200"/>
                        <a:pt x="8248" y="3264"/>
                      </a:cubicBezTo>
                      <a:cubicBezTo>
                        <a:pt x="8356" y="3400"/>
                        <a:pt x="8448" y="3514"/>
                        <a:pt x="8534" y="3614"/>
                      </a:cubicBezTo>
                      <a:cubicBezTo>
                        <a:pt x="8634" y="3471"/>
                        <a:pt x="8720" y="3321"/>
                        <a:pt x="8820" y="3171"/>
                      </a:cubicBezTo>
                      <a:cubicBezTo>
                        <a:pt x="8206" y="2564"/>
                        <a:pt x="7113" y="1586"/>
                        <a:pt x="6006" y="1108"/>
                      </a:cubicBezTo>
                      <a:cubicBezTo>
                        <a:pt x="3750" y="137"/>
                        <a:pt x="508" y="8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639;p45">
                  <a:extLst>
                    <a:ext uri="{FF2B5EF4-FFF2-40B4-BE49-F238E27FC236}">
                      <a16:creationId xmlns:a16="http://schemas.microsoft.com/office/drawing/2014/main" id="{40F398B6-EEDD-49F2-A3C6-ED258DE13E14}"/>
                    </a:ext>
                  </a:extLst>
                </p:cNvPr>
                <p:cNvSpPr/>
                <p:nvPr/>
              </p:nvSpPr>
              <p:spPr>
                <a:xfrm>
                  <a:off x="2064225" y="4239600"/>
                  <a:ext cx="156575" cy="2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8927" extrusionOk="0">
                      <a:moveTo>
                        <a:pt x="0" y="0"/>
                      </a:moveTo>
                      <a:lnTo>
                        <a:pt x="714" y="8926"/>
                      </a:lnTo>
                      <a:lnTo>
                        <a:pt x="5492" y="8926"/>
                      </a:ln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640;p45">
                  <a:extLst>
                    <a:ext uri="{FF2B5EF4-FFF2-40B4-BE49-F238E27FC236}">
                      <a16:creationId xmlns:a16="http://schemas.microsoft.com/office/drawing/2014/main" id="{D68036A7-A57D-424A-99A3-BBD94E35A7DA}"/>
                    </a:ext>
                  </a:extLst>
                </p:cNvPr>
                <p:cNvSpPr/>
                <p:nvPr/>
              </p:nvSpPr>
              <p:spPr>
                <a:xfrm>
                  <a:off x="1928550" y="4294450"/>
                  <a:ext cx="288500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0" h="6254" extrusionOk="0">
                      <a:moveTo>
                        <a:pt x="10854" y="0"/>
                      </a:moveTo>
                      <a:cubicBezTo>
                        <a:pt x="9680" y="0"/>
                        <a:pt x="6802" y="656"/>
                        <a:pt x="6206" y="998"/>
                      </a:cubicBezTo>
                      <a:cubicBezTo>
                        <a:pt x="5463" y="1412"/>
                        <a:pt x="3292" y="2933"/>
                        <a:pt x="1971" y="2969"/>
                      </a:cubicBezTo>
                      <a:lnTo>
                        <a:pt x="0" y="5040"/>
                      </a:lnTo>
                      <a:cubicBezTo>
                        <a:pt x="0" y="5040"/>
                        <a:pt x="2257" y="5747"/>
                        <a:pt x="3228" y="5940"/>
                      </a:cubicBezTo>
                      <a:cubicBezTo>
                        <a:pt x="3788" y="6056"/>
                        <a:pt x="4789" y="6254"/>
                        <a:pt x="5776" y="6254"/>
                      </a:cubicBezTo>
                      <a:cubicBezTo>
                        <a:pt x="6488" y="6254"/>
                        <a:pt x="7193" y="6151"/>
                        <a:pt x="7719" y="5840"/>
                      </a:cubicBezTo>
                      <a:cubicBezTo>
                        <a:pt x="8976" y="5104"/>
                        <a:pt x="9976" y="4547"/>
                        <a:pt x="9976" y="4547"/>
                      </a:cubicBezTo>
                      <a:lnTo>
                        <a:pt x="11211" y="5647"/>
                      </a:lnTo>
                      <a:cubicBezTo>
                        <a:pt x="11211" y="5647"/>
                        <a:pt x="11533" y="4483"/>
                        <a:pt x="11468" y="3676"/>
                      </a:cubicBezTo>
                      <a:cubicBezTo>
                        <a:pt x="11404" y="2869"/>
                        <a:pt x="10597" y="1641"/>
                        <a:pt x="10597" y="1641"/>
                      </a:cubicBezTo>
                      <a:lnTo>
                        <a:pt x="7819" y="1512"/>
                      </a:lnTo>
                      <a:cubicBezTo>
                        <a:pt x="7819" y="1512"/>
                        <a:pt x="11540" y="577"/>
                        <a:pt x="11347" y="120"/>
                      </a:cubicBezTo>
                      <a:cubicBezTo>
                        <a:pt x="11309" y="36"/>
                        <a:pt x="11128" y="0"/>
                        <a:pt x="1085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641;p45">
                  <a:extLst>
                    <a:ext uri="{FF2B5EF4-FFF2-40B4-BE49-F238E27FC236}">
                      <a16:creationId xmlns:a16="http://schemas.microsoft.com/office/drawing/2014/main" id="{0A9EC7D4-6BD6-47ED-BC2A-A098607B5E2A}"/>
                    </a:ext>
                  </a:extLst>
                </p:cNvPr>
                <p:cNvSpPr/>
                <p:nvPr/>
              </p:nvSpPr>
              <p:spPr>
                <a:xfrm>
                  <a:off x="1544725" y="4306525"/>
                  <a:ext cx="158725" cy="5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9" h="2065" extrusionOk="0">
                      <a:moveTo>
                        <a:pt x="5601" y="1446"/>
                      </a:moveTo>
                      <a:cubicBezTo>
                        <a:pt x="5600" y="1448"/>
                        <a:pt x="5599" y="1449"/>
                        <a:pt x="5599" y="1451"/>
                      </a:cubicBezTo>
                      <a:cubicBezTo>
                        <a:pt x="5606" y="1456"/>
                        <a:pt x="5612" y="1458"/>
                        <a:pt x="5613" y="1458"/>
                      </a:cubicBezTo>
                      <a:cubicBezTo>
                        <a:pt x="5616" y="1458"/>
                        <a:pt x="5612" y="1454"/>
                        <a:pt x="5601" y="1446"/>
                      </a:cubicBezTo>
                      <a:close/>
                      <a:moveTo>
                        <a:pt x="6348" y="1"/>
                      </a:moveTo>
                      <a:lnTo>
                        <a:pt x="6348" y="1"/>
                      </a:lnTo>
                      <a:cubicBezTo>
                        <a:pt x="5213" y="58"/>
                        <a:pt x="2335" y="358"/>
                        <a:pt x="0" y="2065"/>
                      </a:cubicBezTo>
                      <a:cubicBezTo>
                        <a:pt x="0" y="2065"/>
                        <a:pt x="1697" y="1080"/>
                        <a:pt x="3591" y="1080"/>
                      </a:cubicBezTo>
                      <a:cubicBezTo>
                        <a:pt x="3825" y="1080"/>
                        <a:pt x="4062" y="1095"/>
                        <a:pt x="4299" y="1129"/>
                      </a:cubicBezTo>
                      <a:cubicBezTo>
                        <a:pt x="5232" y="1259"/>
                        <a:pt x="5538" y="1404"/>
                        <a:pt x="5601" y="1446"/>
                      </a:cubicBezTo>
                      <a:lnTo>
                        <a:pt x="5601" y="1446"/>
                      </a:lnTo>
                      <a:cubicBezTo>
                        <a:pt x="5864" y="948"/>
                        <a:pt x="6113" y="464"/>
                        <a:pt x="6348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642;p45">
                  <a:extLst>
                    <a:ext uri="{FF2B5EF4-FFF2-40B4-BE49-F238E27FC236}">
                      <a16:creationId xmlns:a16="http://schemas.microsoft.com/office/drawing/2014/main" id="{1CD488D8-83FA-49A3-9F22-14A37218C2FE}"/>
                    </a:ext>
                  </a:extLst>
                </p:cNvPr>
                <p:cNvSpPr/>
                <p:nvPr/>
              </p:nvSpPr>
              <p:spPr>
                <a:xfrm>
                  <a:off x="3046450" y="3977525"/>
                  <a:ext cx="231025" cy="6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24565" extrusionOk="0">
                      <a:moveTo>
                        <a:pt x="7598" y="0"/>
                      </a:moveTo>
                      <a:lnTo>
                        <a:pt x="7598" y="7"/>
                      </a:lnTo>
                      <a:lnTo>
                        <a:pt x="7598" y="22008"/>
                      </a:lnTo>
                      <a:cubicBezTo>
                        <a:pt x="7598" y="22744"/>
                        <a:pt x="6913" y="23330"/>
                        <a:pt x="6056" y="23330"/>
                      </a:cubicBezTo>
                      <a:lnTo>
                        <a:pt x="1429" y="23330"/>
                      </a:lnTo>
                      <a:cubicBezTo>
                        <a:pt x="643" y="23330"/>
                        <a:pt x="0" y="23886"/>
                        <a:pt x="0" y="24565"/>
                      </a:cubicBezTo>
                      <a:lnTo>
                        <a:pt x="6656" y="24565"/>
                      </a:lnTo>
                      <a:cubicBezTo>
                        <a:pt x="8084" y="24565"/>
                        <a:pt x="9241" y="23565"/>
                        <a:pt x="9241" y="22330"/>
                      </a:cubicBezTo>
                      <a:lnTo>
                        <a:pt x="92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643;p45">
                  <a:extLst>
                    <a:ext uri="{FF2B5EF4-FFF2-40B4-BE49-F238E27FC236}">
                      <a16:creationId xmlns:a16="http://schemas.microsoft.com/office/drawing/2014/main" id="{46DB1479-EBE3-4206-919C-51038C1B442A}"/>
                    </a:ext>
                  </a:extLst>
                </p:cNvPr>
                <p:cNvSpPr/>
                <p:nvPr/>
              </p:nvSpPr>
              <p:spPr>
                <a:xfrm>
                  <a:off x="3113575" y="3848225"/>
                  <a:ext cx="211400" cy="6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6" h="24041" extrusionOk="0">
                      <a:moveTo>
                        <a:pt x="6747" y="0"/>
                      </a:moveTo>
                      <a:cubicBezTo>
                        <a:pt x="6331" y="0"/>
                        <a:pt x="5956" y="242"/>
                        <a:pt x="5863" y="609"/>
                      </a:cubicBezTo>
                      <a:lnTo>
                        <a:pt x="115" y="22953"/>
                      </a:lnTo>
                      <a:cubicBezTo>
                        <a:pt x="0" y="23367"/>
                        <a:pt x="315" y="23789"/>
                        <a:pt x="800" y="23881"/>
                      </a:cubicBezTo>
                      <a:lnTo>
                        <a:pt x="1529" y="24024"/>
                      </a:lnTo>
                      <a:cubicBezTo>
                        <a:pt x="1591" y="24035"/>
                        <a:pt x="1654" y="24041"/>
                        <a:pt x="1716" y="24041"/>
                      </a:cubicBezTo>
                      <a:cubicBezTo>
                        <a:pt x="2135" y="24041"/>
                        <a:pt x="2519" y="23798"/>
                        <a:pt x="2600" y="23431"/>
                      </a:cubicBezTo>
                      <a:lnTo>
                        <a:pt x="8348" y="1088"/>
                      </a:lnTo>
                      <a:cubicBezTo>
                        <a:pt x="8455" y="674"/>
                        <a:pt x="8148" y="252"/>
                        <a:pt x="7663" y="159"/>
                      </a:cubicBezTo>
                      <a:lnTo>
                        <a:pt x="6934" y="17"/>
                      </a:lnTo>
                      <a:cubicBezTo>
                        <a:pt x="6871" y="6"/>
                        <a:pt x="6809" y="0"/>
                        <a:pt x="67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644;p45">
                  <a:extLst>
                    <a:ext uri="{FF2B5EF4-FFF2-40B4-BE49-F238E27FC236}">
                      <a16:creationId xmlns:a16="http://schemas.microsoft.com/office/drawing/2014/main" id="{84D26E3F-1A55-497C-91EA-05BB9E4870B4}"/>
                    </a:ext>
                  </a:extLst>
                </p:cNvPr>
                <p:cNvSpPr/>
                <p:nvPr/>
              </p:nvSpPr>
              <p:spPr>
                <a:xfrm>
                  <a:off x="3139275" y="3852550"/>
                  <a:ext cx="186575" cy="5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3" h="23901" extrusionOk="0">
                      <a:moveTo>
                        <a:pt x="6613" y="1"/>
                      </a:moveTo>
                      <a:cubicBezTo>
                        <a:pt x="6291" y="1"/>
                        <a:pt x="6002" y="194"/>
                        <a:pt x="5928" y="472"/>
                      </a:cubicBezTo>
                      <a:lnTo>
                        <a:pt x="93" y="23151"/>
                      </a:lnTo>
                      <a:cubicBezTo>
                        <a:pt x="1" y="23473"/>
                        <a:pt x="243" y="23794"/>
                        <a:pt x="622" y="23865"/>
                      </a:cubicBezTo>
                      <a:lnTo>
                        <a:pt x="708" y="23887"/>
                      </a:lnTo>
                      <a:cubicBezTo>
                        <a:pt x="756" y="23896"/>
                        <a:pt x="805" y="23901"/>
                        <a:pt x="853" y="23901"/>
                      </a:cubicBezTo>
                      <a:cubicBezTo>
                        <a:pt x="1168" y="23901"/>
                        <a:pt x="1462" y="23708"/>
                        <a:pt x="1536" y="23430"/>
                      </a:cubicBezTo>
                      <a:lnTo>
                        <a:pt x="7377" y="750"/>
                      </a:lnTo>
                      <a:cubicBezTo>
                        <a:pt x="7463" y="429"/>
                        <a:pt x="7227" y="108"/>
                        <a:pt x="6849" y="36"/>
                      </a:cubicBezTo>
                      <a:lnTo>
                        <a:pt x="6763" y="15"/>
                      </a:lnTo>
                      <a:cubicBezTo>
                        <a:pt x="6713" y="5"/>
                        <a:pt x="6662" y="1"/>
                        <a:pt x="661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645;p45">
                  <a:extLst>
                    <a:ext uri="{FF2B5EF4-FFF2-40B4-BE49-F238E27FC236}">
                      <a16:creationId xmlns:a16="http://schemas.microsoft.com/office/drawing/2014/main" id="{D7279773-A2C4-4D9E-9275-EA7567B6068B}"/>
                    </a:ext>
                  </a:extLst>
                </p:cNvPr>
                <p:cNvSpPr/>
                <p:nvPr/>
              </p:nvSpPr>
              <p:spPr>
                <a:xfrm>
                  <a:off x="1049325" y="4582000"/>
                  <a:ext cx="251092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37" h="1657" extrusionOk="0">
                      <a:moveTo>
                        <a:pt x="829" y="0"/>
                      </a:moveTo>
                      <a:cubicBezTo>
                        <a:pt x="372" y="0"/>
                        <a:pt x="0" y="372"/>
                        <a:pt x="0" y="829"/>
                      </a:cubicBezTo>
                      <a:cubicBezTo>
                        <a:pt x="0" y="1293"/>
                        <a:pt x="372" y="1657"/>
                        <a:pt x="829" y="1657"/>
                      </a:cubicBezTo>
                      <a:lnTo>
                        <a:pt x="99616" y="1657"/>
                      </a:lnTo>
                      <a:cubicBezTo>
                        <a:pt x="100073" y="1657"/>
                        <a:pt x="100437" y="1286"/>
                        <a:pt x="100437" y="829"/>
                      </a:cubicBezTo>
                      <a:cubicBezTo>
                        <a:pt x="100437" y="372"/>
                        <a:pt x="100058" y="0"/>
                        <a:pt x="996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646;p45">
                  <a:extLst>
                    <a:ext uri="{FF2B5EF4-FFF2-40B4-BE49-F238E27FC236}">
                      <a16:creationId xmlns:a16="http://schemas.microsoft.com/office/drawing/2014/main" id="{05193D20-F87D-4BB5-8EF9-D56118F1E75E}"/>
                    </a:ext>
                  </a:extLst>
                </p:cNvPr>
                <p:cNvSpPr/>
                <p:nvPr/>
              </p:nvSpPr>
              <p:spPr>
                <a:xfrm>
                  <a:off x="1878725" y="3425525"/>
                  <a:ext cx="253525" cy="2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10970" extrusionOk="0">
                      <a:moveTo>
                        <a:pt x="4471" y="1"/>
                      </a:moveTo>
                      <a:cubicBezTo>
                        <a:pt x="1" y="2779"/>
                        <a:pt x="2829" y="5778"/>
                        <a:pt x="1643" y="10941"/>
                      </a:cubicBezTo>
                      <a:cubicBezTo>
                        <a:pt x="1700" y="10960"/>
                        <a:pt x="1757" y="10969"/>
                        <a:pt x="1815" y="10969"/>
                      </a:cubicBezTo>
                      <a:cubicBezTo>
                        <a:pt x="2500" y="10969"/>
                        <a:pt x="3211" y="9661"/>
                        <a:pt x="3678" y="8620"/>
                      </a:cubicBezTo>
                      <a:cubicBezTo>
                        <a:pt x="4178" y="7501"/>
                        <a:pt x="4629" y="5891"/>
                        <a:pt x="4806" y="5891"/>
                      </a:cubicBezTo>
                      <a:cubicBezTo>
                        <a:pt x="4809" y="5891"/>
                        <a:pt x="4811" y="5891"/>
                        <a:pt x="4814" y="5892"/>
                      </a:cubicBezTo>
                      <a:cubicBezTo>
                        <a:pt x="4978" y="5949"/>
                        <a:pt x="5271" y="8498"/>
                        <a:pt x="5271" y="8498"/>
                      </a:cubicBezTo>
                      <a:lnTo>
                        <a:pt x="5949" y="8841"/>
                      </a:lnTo>
                      <a:cubicBezTo>
                        <a:pt x="5949" y="8841"/>
                        <a:pt x="6906" y="7142"/>
                        <a:pt x="6856" y="6742"/>
                      </a:cubicBezTo>
                      <a:cubicBezTo>
                        <a:pt x="6806" y="6349"/>
                        <a:pt x="6006" y="4421"/>
                        <a:pt x="6970" y="3507"/>
                      </a:cubicBezTo>
                      <a:cubicBezTo>
                        <a:pt x="7087" y="3399"/>
                        <a:pt x="7270" y="3355"/>
                        <a:pt x="7492" y="3355"/>
                      </a:cubicBezTo>
                      <a:cubicBezTo>
                        <a:pt x="8456" y="3355"/>
                        <a:pt x="10141" y="4185"/>
                        <a:pt x="10141" y="4185"/>
                      </a:cubicBezTo>
                      <a:lnTo>
                        <a:pt x="7649" y="615"/>
                      </a:lnTo>
                      <a:lnTo>
                        <a:pt x="4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647;p45">
                  <a:extLst>
                    <a:ext uri="{FF2B5EF4-FFF2-40B4-BE49-F238E27FC236}">
                      <a16:creationId xmlns:a16="http://schemas.microsoft.com/office/drawing/2014/main" id="{59C569F3-90A4-42C2-AC83-CB27D6B58966}"/>
                    </a:ext>
                  </a:extLst>
                </p:cNvPr>
                <p:cNvSpPr/>
                <p:nvPr/>
              </p:nvSpPr>
              <p:spPr>
                <a:xfrm>
                  <a:off x="1884350" y="3358625"/>
                  <a:ext cx="355025" cy="18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1" h="7367" extrusionOk="0">
                      <a:moveTo>
                        <a:pt x="7726" y="0"/>
                      </a:moveTo>
                      <a:cubicBezTo>
                        <a:pt x="2764" y="0"/>
                        <a:pt x="0" y="5320"/>
                        <a:pt x="1760" y="5320"/>
                      </a:cubicBezTo>
                      <a:cubicBezTo>
                        <a:pt x="1927" y="5320"/>
                        <a:pt x="2133" y="5273"/>
                        <a:pt x="2382" y="5169"/>
                      </a:cubicBezTo>
                      <a:cubicBezTo>
                        <a:pt x="3520" y="4692"/>
                        <a:pt x="4540" y="3909"/>
                        <a:pt x="5590" y="3909"/>
                      </a:cubicBezTo>
                      <a:cubicBezTo>
                        <a:pt x="6253" y="3909"/>
                        <a:pt x="6928" y="4221"/>
                        <a:pt x="7652" y="5119"/>
                      </a:cubicBezTo>
                      <a:cubicBezTo>
                        <a:pt x="8757" y="6495"/>
                        <a:pt x="10594" y="7367"/>
                        <a:pt x="12018" y="7367"/>
                      </a:cubicBezTo>
                      <a:cubicBezTo>
                        <a:pt x="13107" y="7367"/>
                        <a:pt x="13955" y="6858"/>
                        <a:pt x="14050" y="5676"/>
                      </a:cubicBezTo>
                      <a:cubicBezTo>
                        <a:pt x="14200" y="3869"/>
                        <a:pt x="13779" y="1020"/>
                        <a:pt x="9066" y="127"/>
                      </a:cubicBezTo>
                      <a:cubicBezTo>
                        <a:pt x="8604" y="40"/>
                        <a:pt x="8157" y="0"/>
                        <a:pt x="77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648;p45">
                  <a:extLst>
                    <a:ext uri="{FF2B5EF4-FFF2-40B4-BE49-F238E27FC236}">
                      <a16:creationId xmlns:a16="http://schemas.microsoft.com/office/drawing/2014/main" id="{2E5A6D27-F45C-4D6A-BBCB-0721ACAC6174}"/>
                    </a:ext>
                  </a:extLst>
                </p:cNvPr>
                <p:cNvSpPr/>
                <p:nvPr/>
              </p:nvSpPr>
              <p:spPr>
                <a:xfrm>
                  <a:off x="1936750" y="3532300"/>
                  <a:ext cx="69475" cy="9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" h="3700" extrusionOk="0">
                      <a:moveTo>
                        <a:pt x="1185" y="1"/>
                      </a:moveTo>
                      <a:cubicBezTo>
                        <a:pt x="1135" y="1"/>
                        <a:pt x="1085" y="5"/>
                        <a:pt x="1036" y="14"/>
                      </a:cubicBezTo>
                      <a:cubicBezTo>
                        <a:pt x="379" y="143"/>
                        <a:pt x="1" y="1071"/>
                        <a:pt x="186" y="2078"/>
                      </a:cubicBezTo>
                      <a:cubicBezTo>
                        <a:pt x="364" y="3007"/>
                        <a:pt x="968" y="3699"/>
                        <a:pt x="1582" y="3699"/>
                      </a:cubicBezTo>
                      <a:cubicBezTo>
                        <a:pt x="1633" y="3699"/>
                        <a:pt x="1685" y="3695"/>
                        <a:pt x="1736" y="3685"/>
                      </a:cubicBezTo>
                      <a:cubicBezTo>
                        <a:pt x="2393" y="3563"/>
                        <a:pt x="2778" y="2642"/>
                        <a:pt x="2578" y="1621"/>
                      </a:cubicBezTo>
                      <a:cubicBezTo>
                        <a:pt x="2407" y="682"/>
                        <a:pt x="1800" y="1"/>
                        <a:pt x="1185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649;p45">
                  <a:extLst>
                    <a:ext uri="{FF2B5EF4-FFF2-40B4-BE49-F238E27FC236}">
                      <a16:creationId xmlns:a16="http://schemas.microsoft.com/office/drawing/2014/main" id="{EBF6E241-AB5E-4CD8-B5E9-25E4B4D4FA37}"/>
                    </a:ext>
                  </a:extLst>
                </p:cNvPr>
                <p:cNvSpPr/>
                <p:nvPr/>
              </p:nvSpPr>
              <p:spPr>
                <a:xfrm>
                  <a:off x="1025100" y="3781325"/>
                  <a:ext cx="189375" cy="64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25601" extrusionOk="0">
                      <a:moveTo>
                        <a:pt x="1221" y="2237"/>
                      </a:moveTo>
                      <a:cubicBezTo>
                        <a:pt x="939" y="2237"/>
                        <a:pt x="637" y="2361"/>
                        <a:pt x="298" y="2621"/>
                      </a:cubicBezTo>
                      <a:cubicBezTo>
                        <a:pt x="70" y="2795"/>
                        <a:pt x="1" y="2870"/>
                        <a:pt x="51" y="2870"/>
                      </a:cubicBezTo>
                      <a:cubicBezTo>
                        <a:pt x="145" y="2870"/>
                        <a:pt x="657" y="2608"/>
                        <a:pt x="1325" y="2243"/>
                      </a:cubicBezTo>
                      <a:lnTo>
                        <a:pt x="1325" y="2243"/>
                      </a:lnTo>
                      <a:cubicBezTo>
                        <a:pt x="1291" y="2239"/>
                        <a:pt x="1256" y="2237"/>
                        <a:pt x="1221" y="2237"/>
                      </a:cubicBezTo>
                      <a:close/>
                      <a:moveTo>
                        <a:pt x="5254" y="0"/>
                      </a:moveTo>
                      <a:cubicBezTo>
                        <a:pt x="5254" y="1"/>
                        <a:pt x="2870" y="1399"/>
                        <a:pt x="1325" y="2243"/>
                      </a:cubicBezTo>
                      <a:lnTo>
                        <a:pt x="1325" y="2243"/>
                      </a:lnTo>
                      <a:cubicBezTo>
                        <a:pt x="2364" y="2357"/>
                        <a:pt x="3151" y="4195"/>
                        <a:pt x="4568" y="7177"/>
                      </a:cubicBezTo>
                      <a:cubicBezTo>
                        <a:pt x="6411" y="11062"/>
                        <a:pt x="6218" y="25401"/>
                        <a:pt x="6218" y="25401"/>
                      </a:cubicBezTo>
                      <a:lnTo>
                        <a:pt x="7575" y="25600"/>
                      </a:lnTo>
                      <a:cubicBezTo>
                        <a:pt x="7575" y="25600"/>
                        <a:pt x="7289" y="11640"/>
                        <a:pt x="5639" y="7855"/>
                      </a:cubicBezTo>
                      <a:cubicBezTo>
                        <a:pt x="3997" y="4071"/>
                        <a:pt x="3019" y="2036"/>
                        <a:pt x="52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650;p45">
                  <a:extLst>
                    <a:ext uri="{FF2B5EF4-FFF2-40B4-BE49-F238E27FC236}">
                      <a16:creationId xmlns:a16="http://schemas.microsoft.com/office/drawing/2014/main" id="{A7B6DCD4-0262-4FC8-9BFD-1759DEE76C88}"/>
                    </a:ext>
                  </a:extLst>
                </p:cNvPr>
                <p:cNvSpPr/>
                <p:nvPr/>
              </p:nvSpPr>
              <p:spPr>
                <a:xfrm>
                  <a:off x="705850" y="3558375"/>
                  <a:ext cx="501475" cy="37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9" h="14978" extrusionOk="0">
                      <a:moveTo>
                        <a:pt x="5304" y="1"/>
                      </a:moveTo>
                      <a:cubicBezTo>
                        <a:pt x="3960" y="1"/>
                        <a:pt x="2838" y="244"/>
                        <a:pt x="2135" y="806"/>
                      </a:cubicBezTo>
                      <a:cubicBezTo>
                        <a:pt x="857" y="1813"/>
                        <a:pt x="0" y="2706"/>
                        <a:pt x="1286" y="5784"/>
                      </a:cubicBezTo>
                      <a:cubicBezTo>
                        <a:pt x="2014" y="6312"/>
                        <a:pt x="2964" y="6683"/>
                        <a:pt x="4070" y="6791"/>
                      </a:cubicBezTo>
                      <a:cubicBezTo>
                        <a:pt x="6977" y="7090"/>
                        <a:pt x="8334" y="7176"/>
                        <a:pt x="6298" y="8147"/>
                      </a:cubicBezTo>
                      <a:cubicBezTo>
                        <a:pt x="6001" y="8290"/>
                        <a:pt x="5645" y="8345"/>
                        <a:pt x="5255" y="8345"/>
                      </a:cubicBezTo>
                      <a:cubicBezTo>
                        <a:pt x="4336" y="8345"/>
                        <a:pt x="3231" y="8035"/>
                        <a:pt x="2278" y="7819"/>
                      </a:cubicBezTo>
                      <a:lnTo>
                        <a:pt x="2278" y="7819"/>
                      </a:lnTo>
                      <a:cubicBezTo>
                        <a:pt x="2714" y="8633"/>
                        <a:pt x="3256" y="9540"/>
                        <a:pt x="3906" y="10589"/>
                      </a:cubicBezTo>
                      <a:cubicBezTo>
                        <a:pt x="4328" y="11246"/>
                        <a:pt x="4785" y="11825"/>
                        <a:pt x="5277" y="12318"/>
                      </a:cubicBezTo>
                      <a:cubicBezTo>
                        <a:pt x="5745" y="12407"/>
                        <a:pt x="6184" y="12451"/>
                        <a:pt x="6560" y="12451"/>
                      </a:cubicBezTo>
                      <a:cubicBezTo>
                        <a:pt x="6936" y="12451"/>
                        <a:pt x="7248" y="12407"/>
                        <a:pt x="7462" y="12318"/>
                      </a:cubicBezTo>
                      <a:cubicBezTo>
                        <a:pt x="8589" y="11837"/>
                        <a:pt x="11189" y="10480"/>
                        <a:pt x="12537" y="10480"/>
                      </a:cubicBezTo>
                      <a:cubicBezTo>
                        <a:pt x="12812" y="10480"/>
                        <a:pt x="13035" y="10536"/>
                        <a:pt x="13182" y="10668"/>
                      </a:cubicBezTo>
                      <a:cubicBezTo>
                        <a:pt x="14039" y="11425"/>
                        <a:pt x="6720" y="11911"/>
                        <a:pt x="7227" y="13839"/>
                      </a:cubicBezTo>
                      <a:cubicBezTo>
                        <a:pt x="8621" y="14641"/>
                        <a:pt x="10093" y="14978"/>
                        <a:pt x="11410" y="14978"/>
                      </a:cubicBezTo>
                      <a:cubicBezTo>
                        <a:pt x="13446" y="14978"/>
                        <a:pt x="15112" y="14172"/>
                        <a:pt x="15546" y="13032"/>
                      </a:cubicBezTo>
                      <a:cubicBezTo>
                        <a:pt x="16503" y="10504"/>
                        <a:pt x="20059" y="9918"/>
                        <a:pt x="19245" y="6284"/>
                      </a:cubicBezTo>
                      <a:cubicBezTo>
                        <a:pt x="18981" y="5077"/>
                        <a:pt x="17360" y="3777"/>
                        <a:pt x="15217" y="2670"/>
                      </a:cubicBezTo>
                      <a:lnTo>
                        <a:pt x="15217" y="2670"/>
                      </a:lnTo>
                      <a:cubicBezTo>
                        <a:pt x="15539" y="4448"/>
                        <a:pt x="16567" y="7355"/>
                        <a:pt x="15503" y="7954"/>
                      </a:cubicBezTo>
                      <a:cubicBezTo>
                        <a:pt x="15378" y="8025"/>
                        <a:pt x="15274" y="8057"/>
                        <a:pt x="15187" y="8057"/>
                      </a:cubicBezTo>
                      <a:cubicBezTo>
                        <a:pt x="14286" y="8057"/>
                        <a:pt x="15313" y="4502"/>
                        <a:pt x="14817" y="2463"/>
                      </a:cubicBezTo>
                      <a:cubicBezTo>
                        <a:pt x="12797" y="1485"/>
                        <a:pt x="10369" y="671"/>
                        <a:pt x="8134" y="271"/>
                      </a:cubicBezTo>
                      <a:lnTo>
                        <a:pt x="8134" y="271"/>
                      </a:lnTo>
                      <a:cubicBezTo>
                        <a:pt x="8134" y="278"/>
                        <a:pt x="8141" y="285"/>
                        <a:pt x="8141" y="292"/>
                      </a:cubicBezTo>
                      <a:cubicBezTo>
                        <a:pt x="9398" y="3491"/>
                        <a:pt x="11054" y="4755"/>
                        <a:pt x="10369" y="5241"/>
                      </a:cubicBezTo>
                      <a:cubicBezTo>
                        <a:pt x="10345" y="5258"/>
                        <a:pt x="10319" y="5266"/>
                        <a:pt x="10291" y="5266"/>
                      </a:cubicBezTo>
                      <a:cubicBezTo>
                        <a:pt x="9707" y="5266"/>
                        <a:pt x="8103" y="1825"/>
                        <a:pt x="5998" y="21"/>
                      </a:cubicBezTo>
                      <a:cubicBezTo>
                        <a:pt x="5761" y="8"/>
                        <a:pt x="5530" y="1"/>
                        <a:pt x="530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651;p45">
                  <a:extLst>
                    <a:ext uri="{FF2B5EF4-FFF2-40B4-BE49-F238E27FC236}">
                      <a16:creationId xmlns:a16="http://schemas.microsoft.com/office/drawing/2014/main" id="{E9858F49-BE33-4BC0-8D81-DD765C5E28FA}"/>
                    </a:ext>
                  </a:extLst>
                </p:cNvPr>
                <p:cNvSpPr/>
                <p:nvPr/>
              </p:nvSpPr>
              <p:spPr>
                <a:xfrm>
                  <a:off x="1003625" y="4029000"/>
                  <a:ext cx="298150" cy="3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6" h="14237" extrusionOk="0">
                      <a:moveTo>
                        <a:pt x="1276" y="3320"/>
                      </a:moveTo>
                      <a:cubicBezTo>
                        <a:pt x="1654" y="4193"/>
                        <a:pt x="2321" y="5025"/>
                        <a:pt x="2321" y="5025"/>
                      </a:cubicBezTo>
                      <a:lnTo>
                        <a:pt x="1276" y="3320"/>
                      </a:lnTo>
                      <a:close/>
                      <a:moveTo>
                        <a:pt x="3465" y="1"/>
                      </a:moveTo>
                      <a:cubicBezTo>
                        <a:pt x="2337" y="1"/>
                        <a:pt x="1164" y="367"/>
                        <a:pt x="0" y="1240"/>
                      </a:cubicBezTo>
                      <a:lnTo>
                        <a:pt x="1276" y="3320"/>
                      </a:lnTo>
                      <a:lnTo>
                        <a:pt x="1276" y="3320"/>
                      </a:lnTo>
                      <a:cubicBezTo>
                        <a:pt x="1076" y="2859"/>
                        <a:pt x="956" y="2387"/>
                        <a:pt x="1057" y="2019"/>
                      </a:cubicBezTo>
                      <a:cubicBezTo>
                        <a:pt x="1228" y="1413"/>
                        <a:pt x="2037" y="803"/>
                        <a:pt x="3284" y="803"/>
                      </a:cubicBezTo>
                      <a:cubicBezTo>
                        <a:pt x="4229" y="803"/>
                        <a:pt x="5424" y="1153"/>
                        <a:pt x="6784" y="2119"/>
                      </a:cubicBezTo>
                      <a:cubicBezTo>
                        <a:pt x="11825" y="5703"/>
                        <a:pt x="9690" y="13651"/>
                        <a:pt x="9690" y="13944"/>
                      </a:cubicBezTo>
                      <a:cubicBezTo>
                        <a:pt x="9690" y="14237"/>
                        <a:pt x="10469" y="14237"/>
                        <a:pt x="10469" y="14237"/>
                      </a:cubicBezTo>
                      <a:cubicBezTo>
                        <a:pt x="10469" y="14237"/>
                        <a:pt x="11925" y="7260"/>
                        <a:pt x="9890" y="4154"/>
                      </a:cubicBezTo>
                      <a:cubicBezTo>
                        <a:pt x="8467" y="1981"/>
                        <a:pt x="6090" y="1"/>
                        <a:pt x="34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652;p45">
                  <a:extLst>
                    <a:ext uri="{FF2B5EF4-FFF2-40B4-BE49-F238E27FC236}">
                      <a16:creationId xmlns:a16="http://schemas.microsoft.com/office/drawing/2014/main" id="{1DCAA2CE-09D0-43BC-A207-C35075139BAE}"/>
                    </a:ext>
                  </a:extLst>
                </p:cNvPr>
                <p:cNvSpPr/>
                <p:nvPr/>
              </p:nvSpPr>
              <p:spPr>
                <a:xfrm>
                  <a:off x="1097875" y="3910575"/>
                  <a:ext cx="138375" cy="48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5" h="19481" extrusionOk="0">
                      <a:moveTo>
                        <a:pt x="5142" y="0"/>
                      </a:moveTo>
                      <a:cubicBezTo>
                        <a:pt x="1272" y="0"/>
                        <a:pt x="1" y="6006"/>
                        <a:pt x="1072" y="9498"/>
                      </a:cubicBezTo>
                      <a:cubicBezTo>
                        <a:pt x="2136" y="12983"/>
                        <a:pt x="3592" y="19481"/>
                        <a:pt x="3592" y="19481"/>
                      </a:cubicBezTo>
                      <a:lnTo>
                        <a:pt x="4564" y="18510"/>
                      </a:lnTo>
                      <a:cubicBezTo>
                        <a:pt x="4564" y="18510"/>
                        <a:pt x="879" y="9398"/>
                        <a:pt x="1750" y="5328"/>
                      </a:cubicBezTo>
                      <a:cubicBezTo>
                        <a:pt x="2628" y="1257"/>
                        <a:pt x="4756" y="579"/>
                        <a:pt x="5142" y="579"/>
                      </a:cubicBezTo>
                      <a:cubicBezTo>
                        <a:pt x="5535" y="579"/>
                        <a:pt x="5142" y="0"/>
                        <a:pt x="5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53;p45">
                  <a:extLst>
                    <a:ext uri="{FF2B5EF4-FFF2-40B4-BE49-F238E27FC236}">
                      <a16:creationId xmlns:a16="http://schemas.microsoft.com/office/drawing/2014/main" id="{AA3AA0D5-C256-4B38-BB3E-6F70907BB195}"/>
                    </a:ext>
                  </a:extLst>
                </p:cNvPr>
                <p:cNvSpPr/>
                <p:nvPr/>
              </p:nvSpPr>
              <p:spPr>
                <a:xfrm>
                  <a:off x="740300" y="4012800"/>
                  <a:ext cx="464525" cy="32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1" h="13036" extrusionOk="0">
                      <a:moveTo>
                        <a:pt x="8248" y="1"/>
                      </a:moveTo>
                      <a:cubicBezTo>
                        <a:pt x="7589" y="1"/>
                        <a:pt x="6646" y="273"/>
                        <a:pt x="5156" y="917"/>
                      </a:cubicBezTo>
                      <a:cubicBezTo>
                        <a:pt x="4699" y="1110"/>
                        <a:pt x="4142" y="1610"/>
                        <a:pt x="3585" y="2303"/>
                      </a:cubicBezTo>
                      <a:cubicBezTo>
                        <a:pt x="4003" y="2416"/>
                        <a:pt x="4485" y="2515"/>
                        <a:pt x="5017" y="2515"/>
                      </a:cubicBezTo>
                      <a:cubicBezTo>
                        <a:pt x="5221" y="2515"/>
                        <a:pt x="5431" y="2500"/>
                        <a:pt x="5649" y="2467"/>
                      </a:cubicBezTo>
                      <a:cubicBezTo>
                        <a:pt x="5813" y="2442"/>
                        <a:pt x="5959" y="2430"/>
                        <a:pt x="6086" y="2430"/>
                      </a:cubicBezTo>
                      <a:cubicBezTo>
                        <a:pt x="7450" y="2430"/>
                        <a:pt x="6634" y="3764"/>
                        <a:pt x="3714" y="4123"/>
                      </a:cubicBezTo>
                      <a:cubicBezTo>
                        <a:pt x="3107" y="4195"/>
                        <a:pt x="2621" y="4288"/>
                        <a:pt x="2214" y="4431"/>
                      </a:cubicBezTo>
                      <a:cubicBezTo>
                        <a:pt x="686" y="7358"/>
                        <a:pt x="0" y="11207"/>
                        <a:pt x="3228" y="12550"/>
                      </a:cubicBezTo>
                      <a:cubicBezTo>
                        <a:pt x="3864" y="12814"/>
                        <a:pt x="4649" y="12957"/>
                        <a:pt x="5520" y="13021"/>
                      </a:cubicBezTo>
                      <a:cubicBezTo>
                        <a:pt x="6457" y="12279"/>
                        <a:pt x="5432" y="8222"/>
                        <a:pt x="6555" y="8222"/>
                      </a:cubicBezTo>
                      <a:cubicBezTo>
                        <a:pt x="6630" y="8222"/>
                        <a:pt x="6716" y="8240"/>
                        <a:pt x="6813" y="8279"/>
                      </a:cubicBezTo>
                      <a:cubicBezTo>
                        <a:pt x="8291" y="8886"/>
                        <a:pt x="6356" y="12207"/>
                        <a:pt x="6620" y="13035"/>
                      </a:cubicBezTo>
                      <a:cubicBezTo>
                        <a:pt x="8077" y="13014"/>
                        <a:pt x="9683" y="12771"/>
                        <a:pt x="11226" y="12393"/>
                      </a:cubicBezTo>
                      <a:cubicBezTo>
                        <a:pt x="11833" y="12057"/>
                        <a:pt x="12297" y="11600"/>
                        <a:pt x="12440" y="10993"/>
                      </a:cubicBezTo>
                      <a:cubicBezTo>
                        <a:pt x="12925" y="8958"/>
                        <a:pt x="9726" y="7701"/>
                        <a:pt x="9626" y="5952"/>
                      </a:cubicBezTo>
                      <a:cubicBezTo>
                        <a:pt x="9615" y="5736"/>
                        <a:pt x="9627" y="5642"/>
                        <a:pt x="9666" y="5642"/>
                      </a:cubicBezTo>
                      <a:cubicBezTo>
                        <a:pt x="9915" y="5642"/>
                        <a:pt x="11246" y="9581"/>
                        <a:pt x="14146" y="10236"/>
                      </a:cubicBezTo>
                      <a:cubicBezTo>
                        <a:pt x="17153" y="8836"/>
                        <a:pt x="18581" y="6916"/>
                        <a:pt x="15139" y="5466"/>
                      </a:cubicBezTo>
                      <a:cubicBezTo>
                        <a:pt x="9461" y="3073"/>
                        <a:pt x="10460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54;p45">
                  <a:extLst>
                    <a:ext uri="{FF2B5EF4-FFF2-40B4-BE49-F238E27FC236}">
                      <a16:creationId xmlns:a16="http://schemas.microsoft.com/office/drawing/2014/main" id="{9AAFEF10-FA36-482C-AE50-24C531282679}"/>
                    </a:ext>
                  </a:extLst>
                </p:cNvPr>
                <p:cNvSpPr/>
                <p:nvPr/>
              </p:nvSpPr>
              <p:spPr>
                <a:xfrm>
                  <a:off x="1131450" y="3836675"/>
                  <a:ext cx="414175" cy="27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7" h="10876" extrusionOk="0">
                      <a:moveTo>
                        <a:pt x="8655" y="0"/>
                      </a:moveTo>
                      <a:lnTo>
                        <a:pt x="8655" y="0"/>
                      </a:lnTo>
                      <a:cubicBezTo>
                        <a:pt x="6670" y="107"/>
                        <a:pt x="4677" y="950"/>
                        <a:pt x="3213" y="2985"/>
                      </a:cubicBezTo>
                      <a:cubicBezTo>
                        <a:pt x="3213" y="2985"/>
                        <a:pt x="3356" y="3856"/>
                        <a:pt x="2428" y="5199"/>
                      </a:cubicBezTo>
                      <a:cubicBezTo>
                        <a:pt x="0" y="8754"/>
                        <a:pt x="2637" y="10875"/>
                        <a:pt x="5952" y="10875"/>
                      </a:cubicBezTo>
                      <a:cubicBezTo>
                        <a:pt x="6060" y="10875"/>
                        <a:pt x="6168" y="10873"/>
                        <a:pt x="6277" y="10869"/>
                      </a:cubicBezTo>
                      <a:cubicBezTo>
                        <a:pt x="6098" y="9905"/>
                        <a:pt x="5284" y="8169"/>
                        <a:pt x="4742" y="7027"/>
                      </a:cubicBezTo>
                      <a:cubicBezTo>
                        <a:pt x="4276" y="6036"/>
                        <a:pt x="4817" y="5502"/>
                        <a:pt x="5306" y="5502"/>
                      </a:cubicBezTo>
                      <a:cubicBezTo>
                        <a:pt x="5634" y="5502"/>
                        <a:pt x="5939" y="5743"/>
                        <a:pt x="5898" y="6248"/>
                      </a:cubicBezTo>
                      <a:cubicBezTo>
                        <a:pt x="5813" y="7362"/>
                        <a:pt x="5798" y="10076"/>
                        <a:pt x="6955" y="10819"/>
                      </a:cubicBezTo>
                      <a:cubicBezTo>
                        <a:pt x="8926" y="10604"/>
                        <a:pt x="11611" y="9812"/>
                        <a:pt x="13646" y="8598"/>
                      </a:cubicBezTo>
                      <a:cubicBezTo>
                        <a:pt x="13675" y="8434"/>
                        <a:pt x="13646" y="8262"/>
                        <a:pt x="13561" y="8084"/>
                      </a:cubicBezTo>
                      <a:cubicBezTo>
                        <a:pt x="12682" y="6348"/>
                        <a:pt x="7062" y="4892"/>
                        <a:pt x="8812" y="4299"/>
                      </a:cubicBezTo>
                      <a:cubicBezTo>
                        <a:pt x="8919" y="4263"/>
                        <a:pt x="9032" y="4247"/>
                        <a:pt x="9150" y="4247"/>
                      </a:cubicBezTo>
                      <a:cubicBezTo>
                        <a:pt x="10575" y="4247"/>
                        <a:pt x="12790" y="6676"/>
                        <a:pt x="14596" y="7955"/>
                      </a:cubicBezTo>
                      <a:cubicBezTo>
                        <a:pt x="15774" y="7062"/>
                        <a:pt x="16567" y="5991"/>
                        <a:pt x="16567" y="4799"/>
                      </a:cubicBezTo>
                      <a:cubicBezTo>
                        <a:pt x="16567" y="3192"/>
                        <a:pt x="14610" y="1364"/>
                        <a:pt x="12075" y="500"/>
                      </a:cubicBezTo>
                      <a:cubicBezTo>
                        <a:pt x="10933" y="614"/>
                        <a:pt x="9883" y="1236"/>
                        <a:pt x="8226" y="2178"/>
                      </a:cubicBezTo>
                      <a:cubicBezTo>
                        <a:pt x="7687" y="2483"/>
                        <a:pt x="7295" y="2611"/>
                        <a:pt x="7036" y="2611"/>
                      </a:cubicBezTo>
                      <a:cubicBezTo>
                        <a:pt x="6126" y="2611"/>
                        <a:pt x="6865" y="1029"/>
                        <a:pt x="86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55;p45">
                  <a:extLst>
                    <a:ext uri="{FF2B5EF4-FFF2-40B4-BE49-F238E27FC236}">
                      <a16:creationId xmlns:a16="http://schemas.microsoft.com/office/drawing/2014/main" id="{9234F69A-F4B1-4997-A4AF-FD87A04B17AC}"/>
                    </a:ext>
                  </a:extLst>
                </p:cNvPr>
                <p:cNvSpPr/>
                <p:nvPr/>
              </p:nvSpPr>
              <p:spPr>
                <a:xfrm>
                  <a:off x="1103050" y="4348300"/>
                  <a:ext cx="237100" cy="2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4" h="9499" extrusionOk="0">
                      <a:moveTo>
                        <a:pt x="1" y="1"/>
                      </a:moveTo>
                      <a:lnTo>
                        <a:pt x="1" y="6092"/>
                      </a:lnTo>
                      <a:cubicBezTo>
                        <a:pt x="1" y="7970"/>
                        <a:pt x="1529" y="9498"/>
                        <a:pt x="3414" y="9498"/>
                      </a:cubicBezTo>
                      <a:lnTo>
                        <a:pt x="6063" y="9498"/>
                      </a:lnTo>
                      <a:cubicBezTo>
                        <a:pt x="7948" y="9498"/>
                        <a:pt x="9469" y="7970"/>
                        <a:pt x="9484" y="6092"/>
                      </a:cubicBezTo>
                      <a:lnTo>
                        <a:pt x="94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" name="Google Shape;656;p45">
                <a:extLst>
                  <a:ext uri="{FF2B5EF4-FFF2-40B4-BE49-F238E27FC236}">
                    <a16:creationId xmlns:a16="http://schemas.microsoft.com/office/drawing/2014/main" id="{8C629503-B646-4479-8C83-5865C7A4B6BD}"/>
                  </a:ext>
                </a:extLst>
              </p:cNvPr>
              <p:cNvGrpSpPr/>
              <p:nvPr/>
            </p:nvGrpSpPr>
            <p:grpSpPr>
              <a:xfrm>
                <a:off x="1972860" y="1424294"/>
                <a:ext cx="2105611" cy="832587"/>
                <a:chOff x="2066350" y="1343075"/>
                <a:chExt cx="1107575" cy="437950"/>
              </a:xfrm>
            </p:grpSpPr>
            <p:sp>
              <p:nvSpPr>
                <p:cNvPr id="13" name="Google Shape;657;p45">
                  <a:extLst>
                    <a:ext uri="{FF2B5EF4-FFF2-40B4-BE49-F238E27FC236}">
                      <a16:creationId xmlns:a16="http://schemas.microsoft.com/office/drawing/2014/main" id="{4D9E169B-6D9B-4A96-A38E-F0F80185C6BC}"/>
                    </a:ext>
                  </a:extLst>
                </p:cNvPr>
                <p:cNvSpPr/>
                <p:nvPr/>
              </p:nvSpPr>
              <p:spPr>
                <a:xfrm>
                  <a:off x="2384850" y="1566575"/>
                  <a:ext cx="416150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6" h="7606" extrusionOk="0">
                      <a:moveTo>
                        <a:pt x="2957" y="1"/>
                      </a:moveTo>
                      <a:cubicBezTo>
                        <a:pt x="2828" y="1"/>
                        <a:pt x="2700" y="94"/>
                        <a:pt x="2650" y="222"/>
                      </a:cubicBezTo>
                      <a:lnTo>
                        <a:pt x="43" y="7377"/>
                      </a:lnTo>
                      <a:cubicBezTo>
                        <a:pt x="0" y="7506"/>
                        <a:pt x="65" y="7606"/>
                        <a:pt x="186" y="7606"/>
                      </a:cubicBezTo>
                      <a:lnTo>
                        <a:pt x="13696" y="7606"/>
                      </a:lnTo>
                      <a:cubicBezTo>
                        <a:pt x="13818" y="7606"/>
                        <a:pt x="13954" y="7506"/>
                        <a:pt x="13996" y="7377"/>
                      </a:cubicBezTo>
                      <a:lnTo>
                        <a:pt x="16603" y="222"/>
                      </a:lnTo>
                      <a:cubicBezTo>
                        <a:pt x="16646" y="94"/>
                        <a:pt x="16589" y="1"/>
                        <a:pt x="164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58;p45">
                  <a:extLst>
                    <a:ext uri="{FF2B5EF4-FFF2-40B4-BE49-F238E27FC236}">
                      <a16:creationId xmlns:a16="http://schemas.microsoft.com/office/drawing/2014/main" id="{E506E8D5-86BB-4F30-A373-5BED1B36FF6D}"/>
                    </a:ext>
                  </a:extLst>
                </p:cNvPr>
                <p:cNvSpPr/>
                <p:nvPr/>
              </p:nvSpPr>
              <p:spPr>
                <a:xfrm>
                  <a:off x="2398950" y="1578200"/>
                  <a:ext cx="388125" cy="16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6677" extrusionOk="0">
                      <a:moveTo>
                        <a:pt x="2635" y="0"/>
                      </a:moveTo>
                      <a:cubicBezTo>
                        <a:pt x="2500" y="0"/>
                        <a:pt x="2350" y="107"/>
                        <a:pt x="2293" y="250"/>
                      </a:cubicBezTo>
                      <a:lnTo>
                        <a:pt x="50" y="6427"/>
                      </a:lnTo>
                      <a:cubicBezTo>
                        <a:pt x="0" y="6555"/>
                        <a:pt x="72" y="6677"/>
                        <a:pt x="215" y="6677"/>
                      </a:cubicBezTo>
                      <a:lnTo>
                        <a:pt x="12890" y="6677"/>
                      </a:lnTo>
                      <a:cubicBezTo>
                        <a:pt x="13025" y="6677"/>
                        <a:pt x="13175" y="6570"/>
                        <a:pt x="13218" y="6427"/>
                      </a:cubicBezTo>
                      <a:lnTo>
                        <a:pt x="15468" y="250"/>
                      </a:lnTo>
                      <a:cubicBezTo>
                        <a:pt x="15525" y="114"/>
                        <a:pt x="15446" y="0"/>
                        <a:pt x="15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59;p45">
                  <a:extLst>
                    <a:ext uri="{FF2B5EF4-FFF2-40B4-BE49-F238E27FC236}">
                      <a16:creationId xmlns:a16="http://schemas.microsoft.com/office/drawing/2014/main" id="{76461F17-AF6A-4E05-8DC3-6DFC98CE3A0D}"/>
                    </a:ext>
                  </a:extLst>
                </p:cNvPr>
                <p:cNvSpPr/>
                <p:nvPr/>
              </p:nvSpPr>
              <p:spPr>
                <a:xfrm>
                  <a:off x="2533025" y="1611750"/>
                  <a:ext cx="119800" cy="9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" h="3986" extrusionOk="0">
                      <a:moveTo>
                        <a:pt x="3121" y="1"/>
                      </a:moveTo>
                      <a:cubicBezTo>
                        <a:pt x="2014" y="1"/>
                        <a:pt x="800" y="893"/>
                        <a:pt x="400" y="1993"/>
                      </a:cubicBezTo>
                      <a:cubicBezTo>
                        <a:pt x="0" y="3093"/>
                        <a:pt x="571" y="3985"/>
                        <a:pt x="1671" y="3985"/>
                      </a:cubicBezTo>
                      <a:cubicBezTo>
                        <a:pt x="2778" y="3985"/>
                        <a:pt x="3992" y="3093"/>
                        <a:pt x="4392" y="1993"/>
                      </a:cubicBezTo>
                      <a:cubicBezTo>
                        <a:pt x="4792" y="893"/>
                        <a:pt x="4220" y="1"/>
                        <a:pt x="31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60;p45">
                  <a:extLst>
                    <a:ext uri="{FF2B5EF4-FFF2-40B4-BE49-F238E27FC236}">
                      <a16:creationId xmlns:a16="http://schemas.microsoft.com/office/drawing/2014/main" id="{C1A74A3C-6FF6-4738-BD02-560DB0960981}"/>
                    </a:ext>
                  </a:extLst>
                </p:cNvPr>
                <p:cNvSpPr/>
                <p:nvPr/>
              </p:nvSpPr>
              <p:spPr>
                <a:xfrm>
                  <a:off x="2574250" y="1638000"/>
                  <a:ext cx="44300" cy="4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" h="1686" extrusionOk="0">
                      <a:moveTo>
                        <a:pt x="622" y="0"/>
                      </a:moveTo>
                      <a:lnTo>
                        <a:pt x="315" y="836"/>
                      </a:lnTo>
                      <a:lnTo>
                        <a:pt x="1" y="1685"/>
                      </a:lnTo>
                      <a:lnTo>
                        <a:pt x="886" y="1257"/>
                      </a:lnTo>
                      <a:lnTo>
                        <a:pt x="1772" y="836"/>
                      </a:lnTo>
                      <a:lnTo>
                        <a:pt x="1200" y="414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61;p45">
                  <a:extLst>
                    <a:ext uri="{FF2B5EF4-FFF2-40B4-BE49-F238E27FC236}">
                      <a16:creationId xmlns:a16="http://schemas.microsoft.com/office/drawing/2014/main" id="{2D79E7CD-C14C-468A-9715-BADE03995ED1}"/>
                    </a:ext>
                  </a:extLst>
                </p:cNvPr>
                <p:cNvSpPr/>
                <p:nvPr/>
              </p:nvSpPr>
              <p:spPr>
                <a:xfrm>
                  <a:off x="2152400" y="1474825"/>
                  <a:ext cx="83575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3" h="2793" extrusionOk="0">
                      <a:moveTo>
                        <a:pt x="2657" y="436"/>
                      </a:moveTo>
                      <a:cubicBezTo>
                        <a:pt x="2721" y="436"/>
                        <a:pt x="2800" y="458"/>
                        <a:pt x="2843" y="515"/>
                      </a:cubicBezTo>
                      <a:cubicBezTo>
                        <a:pt x="2893" y="579"/>
                        <a:pt x="2893" y="672"/>
                        <a:pt x="2857" y="779"/>
                      </a:cubicBezTo>
                      <a:lnTo>
                        <a:pt x="2450" y="1893"/>
                      </a:lnTo>
                      <a:cubicBezTo>
                        <a:pt x="2357" y="2150"/>
                        <a:pt x="2057" y="2371"/>
                        <a:pt x="1800" y="2371"/>
                      </a:cubicBezTo>
                      <a:lnTo>
                        <a:pt x="693" y="2371"/>
                      </a:lnTo>
                      <a:cubicBezTo>
                        <a:pt x="629" y="2371"/>
                        <a:pt x="551" y="2357"/>
                        <a:pt x="508" y="2293"/>
                      </a:cubicBezTo>
                      <a:cubicBezTo>
                        <a:pt x="465" y="2228"/>
                        <a:pt x="465" y="2143"/>
                        <a:pt x="501" y="2036"/>
                      </a:cubicBezTo>
                      <a:lnTo>
                        <a:pt x="901" y="922"/>
                      </a:lnTo>
                      <a:cubicBezTo>
                        <a:pt x="1001" y="657"/>
                        <a:pt x="1300" y="436"/>
                        <a:pt x="1550" y="436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86" y="765"/>
                      </a:cubicBezTo>
                      <a:lnTo>
                        <a:pt x="86" y="1886"/>
                      </a:lnTo>
                      <a:cubicBezTo>
                        <a:pt x="1" y="2121"/>
                        <a:pt x="15" y="2357"/>
                        <a:pt x="144" y="2536"/>
                      </a:cubicBezTo>
                      <a:cubicBezTo>
                        <a:pt x="258" y="2693"/>
                        <a:pt x="451" y="2793"/>
                        <a:pt x="686" y="2793"/>
                      </a:cubicBezTo>
                      <a:lnTo>
                        <a:pt x="1800" y="2793"/>
                      </a:lnTo>
                      <a:cubicBezTo>
                        <a:pt x="2236" y="2793"/>
                        <a:pt x="2693" y="2464"/>
                        <a:pt x="2857" y="2029"/>
                      </a:cubicBezTo>
                      <a:lnTo>
                        <a:pt x="3257" y="907"/>
                      </a:lnTo>
                      <a:cubicBezTo>
                        <a:pt x="3343" y="672"/>
                        <a:pt x="3328" y="436"/>
                        <a:pt x="3200" y="258"/>
                      </a:cubicBezTo>
                      <a:cubicBezTo>
                        <a:pt x="3086" y="100"/>
                        <a:pt x="2893" y="0"/>
                        <a:pt x="26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62;p45">
                  <a:extLst>
                    <a:ext uri="{FF2B5EF4-FFF2-40B4-BE49-F238E27FC236}">
                      <a16:creationId xmlns:a16="http://schemas.microsoft.com/office/drawing/2014/main" id="{4F699D6D-A5A7-418E-9D6E-E1082BEBE925}"/>
                    </a:ext>
                  </a:extLst>
                </p:cNvPr>
                <p:cNvSpPr/>
                <p:nvPr/>
              </p:nvSpPr>
              <p:spPr>
                <a:xfrm>
                  <a:off x="2109200" y="1593000"/>
                  <a:ext cx="83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800" extrusionOk="0">
                      <a:moveTo>
                        <a:pt x="2671" y="429"/>
                      </a:moveTo>
                      <a:cubicBezTo>
                        <a:pt x="2736" y="429"/>
                        <a:pt x="2814" y="451"/>
                        <a:pt x="2857" y="515"/>
                      </a:cubicBezTo>
                      <a:cubicBezTo>
                        <a:pt x="2907" y="572"/>
                        <a:pt x="2907" y="665"/>
                        <a:pt x="2871" y="772"/>
                      </a:cubicBezTo>
                      <a:lnTo>
                        <a:pt x="2464" y="1886"/>
                      </a:lnTo>
                      <a:cubicBezTo>
                        <a:pt x="2371" y="2143"/>
                        <a:pt x="2072" y="2364"/>
                        <a:pt x="1814" y="2364"/>
                      </a:cubicBezTo>
                      <a:lnTo>
                        <a:pt x="701" y="2364"/>
                      </a:lnTo>
                      <a:cubicBezTo>
                        <a:pt x="636" y="2364"/>
                        <a:pt x="558" y="2350"/>
                        <a:pt x="515" y="2286"/>
                      </a:cubicBezTo>
                      <a:cubicBezTo>
                        <a:pt x="465" y="2222"/>
                        <a:pt x="465" y="2136"/>
                        <a:pt x="501" y="2029"/>
                      </a:cubicBezTo>
                      <a:lnTo>
                        <a:pt x="908" y="915"/>
                      </a:lnTo>
                      <a:cubicBezTo>
                        <a:pt x="1000" y="658"/>
                        <a:pt x="1307" y="429"/>
                        <a:pt x="1557" y="429"/>
                      </a:cubicBezTo>
                      <a:close/>
                      <a:moveTo>
                        <a:pt x="1550" y="1"/>
                      </a:moveTo>
                      <a:cubicBezTo>
                        <a:pt x="1108" y="1"/>
                        <a:pt x="658" y="344"/>
                        <a:pt x="493" y="772"/>
                      </a:cubicBezTo>
                      <a:lnTo>
                        <a:pt x="94" y="1886"/>
                      </a:lnTo>
                      <a:cubicBezTo>
                        <a:pt x="1" y="2129"/>
                        <a:pt x="22" y="2357"/>
                        <a:pt x="144" y="2536"/>
                      </a:cubicBezTo>
                      <a:cubicBezTo>
                        <a:pt x="265" y="2700"/>
                        <a:pt x="458" y="2800"/>
                        <a:pt x="693" y="2800"/>
                      </a:cubicBezTo>
                      <a:lnTo>
                        <a:pt x="1807" y="2800"/>
                      </a:lnTo>
                      <a:cubicBezTo>
                        <a:pt x="2243" y="2800"/>
                        <a:pt x="2707" y="2457"/>
                        <a:pt x="2857" y="2029"/>
                      </a:cubicBezTo>
                      <a:lnTo>
                        <a:pt x="3264" y="915"/>
                      </a:lnTo>
                      <a:cubicBezTo>
                        <a:pt x="3350" y="672"/>
                        <a:pt x="3336" y="436"/>
                        <a:pt x="3207" y="258"/>
                      </a:cubicBezTo>
                      <a:cubicBezTo>
                        <a:pt x="3093" y="101"/>
                        <a:pt x="2893" y="1"/>
                        <a:pt x="26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63;p45">
                  <a:extLst>
                    <a:ext uri="{FF2B5EF4-FFF2-40B4-BE49-F238E27FC236}">
                      <a16:creationId xmlns:a16="http://schemas.microsoft.com/office/drawing/2014/main" id="{8BF4D930-368C-4CC2-B500-C6DBEC638EEE}"/>
                    </a:ext>
                  </a:extLst>
                </p:cNvPr>
                <p:cNvSpPr/>
                <p:nvPr/>
              </p:nvSpPr>
              <p:spPr>
                <a:xfrm>
                  <a:off x="2066350" y="1711200"/>
                  <a:ext cx="83750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793" extrusionOk="0">
                      <a:moveTo>
                        <a:pt x="2664" y="428"/>
                      </a:moveTo>
                      <a:cubicBezTo>
                        <a:pt x="2729" y="428"/>
                        <a:pt x="2807" y="443"/>
                        <a:pt x="2850" y="507"/>
                      </a:cubicBezTo>
                      <a:cubicBezTo>
                        <a:pt x="2893" y="571"/>
                        <a:pt x="2893" y="657"/>
                        <a:pt x="2857" y="764"/>
                      </a:cubicBezTo>
                      <a:lnTo>
                        <a:pt x="2457" y="1878"/>
                      </a:lnTo>
                      <a:cubicBezTo>
                        <a:pt x="2357" y="2135"/>
                        <a:pt x="2065" y="2364"/>
                        <a:pt x="1808" y="2364"/>
                      </a:cubicBezTo>
                      <a:lnTo>
                        <a:pt x="694" y="2364"/>
                      </a:lnTo>
                      <a:cubicBezTo>
                        <a:pt x="629" y="2364"/>
                        <a:pt x="551" y="2342"/>
                        <a:pt x="501" y="2285"/>
                      </a:cubicBezTo>
                      <a:cubicBezTo>
                        <a:pt x="458" y="2221"/>
                        <a:pt x="458" y="2128"/>
                        <a:pt x="494" y="2021"/>
                      </a:cubicBezTo>
                      <a:lnTo>
                        <a:pt x="894" y="907"/>
                      </a:lnTo>
                      <a:cubicBezTo>
                        <a:pt x="993" y="650"/>
                        <a:pt x="1286" y="428"/>
                        <a:pt x="1550" y="428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94" y="764"/>
                      </a:cubicBezTo>
                      <a:lnTo>
                        <a:pt x="94" y="1878"/>
                      </a:lnTo>
                      <a:cubicBezTo>
                        <a:pt x="1" y="2121"/>
                        <a:pt x="22" y="2356"/>
                        <a:pt x="144" y="2535"/>
                      </a:cubicBezTo>
                      <a:cubicBezTo>
                        <a:pt x="265" y="2692"/>
                        <a:pt x="458" y="2792"/>
                        <a:pt x="694" y="2792"/>
                      </a:cubicBezTo>
                      <a:lnTo>
                        <a:pt x="1808" y="2792"/>
                      </a:lnTo>
                      <a:cubicBezTo>
                        <a:pt x="2236" y="2792"/>
                        <a:pt x="2700" y="2449"/>
                        <a:pt x="2857" y="2021"/>
                      </a:cubicBezTo>
                      <a:lnTo>
                        <a:pt x="3264" y="907"/>
                      </a:lnTo>
                      <a:cubicBezTo>
                        <a:pt x="3350" y="664"/>
                        <a:pt x="3329" y="436"/>
                        <a:pt x="3207" y="257"/>
                      </a:cubicBezTo>
                      <a:cubicBezTo>
                        <a:pt x="3093" y="93"/>
                        <a:pt x="2893" y="0"/>
                        <a:pt x="2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64;p45">
                  <a:extLst>
                    <a:ext uri="{FF2B5EF4-FFF2-40B4-BE49-F238E27FC236}">
                      <a16:creationId xmlns:a16="http://schemas.microsoft.com/office/drawing/2014/main" id="{27D5FEF6-F482-460E-9392-5FEA1A4C98DF}"/>
                    </a:ext>
                  </a:extLst>
                </p:cNvPr>
                <p:cNvSpPr/>
                <p:nvPr/>
              </p:nvSpPr>
              <p:spPr>
                <a:xfrm>
                  <a:off x="2268800" y="1511775"/>
                  <a:ext cx="1657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8" h="415" extrusionOk="0">
                      <a:moveTo>
                        <a:pt x="329" y="1"/>
                      </a:moveTo>
                      <a:cubicBezTo>
                        <a:pt x="215" y="1"/>
                        <a:pt x="94" y="93"/>
                        <a:pt x="44" y="208"/>
                      </a:cubicBezTo>
                      <a:cubicBezTo>
                        <a:pt x="1" y="315"/>
                        <a:pt x="65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15"/>
                        <a:pt x="6577" y="208"/>
                      </a:cubicBezTo>
                      <a:cubicBezTo>
                        <a:pt x="6627" y="101"/>
                        <a:pt x="6563" y="1"/>
                        <a:pt x="64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65;p45">
                  <a:extLst>
                    <a:ext uri="{FF2B5EF4-FFF2-40B4-BE49-F238E27FC236}">
                      <a16:creationId xmlns:a16="http://schemas.microsoft.com/office/drawing/2014/main" id="{793BDB1E-84EF-4ACD-AC42-71EE3DD3C073}"/>
                    </a:ext>
                  </a:extLst>
                </p:cNvPr>
                <p:cNvSpPr/>
                <p:nvPr/>
              </p:nvSpPr>
              <p:spPr>
                <a:xfrm>
                  <a:off x="2261300" y="1532475"/>
                  <a:ext cx="165525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4" y="208"/>
                      </a:cubicBezTo>
                      <a:cubicBezTo>
                        <a:pt x="1" y="315"/>
                        <a:pt x="58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29"/>
                        <a:pt x="6578" y="208"/>
                      </a:cubicBezTo>
                      <a:cubicBezTo>
                        <a:pt x="6620" y="101"/>
                        <a:pt x="6556" y="1"/>
                        <a:pt x="64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66;p45">
                  <a:extLst>
                    <a:ext uri="{FF2B5EF4-FFF2-40B4-BE49-F238E27FC236}">
                      <a16:creationId xmlns:a16="http://schemas.microsoft.com/office/drawing/2014/main" id="{4D954BAC-32C1-4F11-8BCB-816351145F78}"/>
                    </a:ext>
                  </a:extLst>
                </p:cNvPr>
                <p:cNvSpPr/>
                <p:nvPr/>
              </p:nvSpPr>
              <p:spPr>
                <a:xfrm>
                  <a:off x="2228825" y="1621225"/>
                  <a:ext cx="1656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08" extrusionOk="0">
                      <a:moveTo>
                        <a:pt x="336" y="0"/>
                      </a:moveTo>
                      <a:cubicBezTo>
                        <a:pt x="214" y="0"/>
                        <a:pt x="93" y="86"/>
                        <a:pt x="50" y="207"/>
                      </a:cubicBezTo>
                      <a:cubicBezTo>
                        <a:pt x="0" y="314"/>
                        <a:pt x="64" y="407"/>
                        <a:pt x="179" y="407"/>
                      </a:cubicBezTo>
                      <a:lnTo>
                        <a:pt x="6298" y="407"/>
                      </a:lnTo>
                      <a:cubicBezTo>
                        <a:pt x="6413" y="407"/>
                        <a:pt x="6534" y="321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67;p45">
                  <a:extLst>
                    <a:ext uri="{FF2B5EF4-FFF2-40B4-BE49-F238E27FC236}">
                      <a16:creationId xmlns:a16="http://schemas.microsoft.com/office/drawing/2014/main" id="{C252E292-2BC2-42A5-B63D-9B601B83E69D}"/>
                    </a:ext>
                  </a:extLst>
                </p:cNvPr>
                <p:cNvSpPr/>
                <p:nvPr/>
              </p:nvSpPr>
              <p:spPr>
                <a:xfrm>
                  <a:off x="2221325" y="1641925"/>
                  <a:ext cx="1655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5" extrusionOk="0">
                      <a:moveTo>
                        <a:pt x="329" y="0"/>
                      </a:moveTo>
                      <a:cubicBezTo>
                        <a:pt x="214" y="0"/>
                        <a:pt x="86" y="86"/>
                        <a:pt x="43" y="207"/>
                      </a:cubicBezTo>
                      <a:cubicBezTo>
                        <a:pt x="0" y="315"/>
                        <a:pt x="64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22"/>
                        <a:pt x="6577" y="207"/>
                      </a:cubicBezTo>
                      <a:cubicBezTo>
                        <a:pt x="6620" y="100"/>
                        <a:pt x="6563" y="0"/>
                        <a:pt x="64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68;p45">
                  <a:extLst>
                    <a:ext uri="{FF2B5EF4-FFF2-40B4-BE49-F238E27FC236}">
                      <a16:creationId xmlns:a16="http://schemas.microsoft.com/office/drawing/2014/main" id="{3727EE15-8077-45F4-AF24-C69285AA868F}"/>
                    </a:ext>
                  </a:extLst>
                </p:cNvPr>
                <p:cNvSpPr/>
                <p:nvPr/>
              </p:nvSpPr>
              <p:spPr>
                <a:xfrm>
                  <a:off x="2184725" y="1742775"/>
                  <a:ext cx="165500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3" y="208"/>
                      </a:cubicBezTo>
                      <a:cubicBezTo>
                        <a:pt x="0" y="315"/>
                        <a:pt x="65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15"/>
                        <a:pt x="6577" y="208"/>
                      </a:cubicBezTo>
                      <a:cubicBezTo>
                        <a:pt x="6620" y="101"/>
                        <a:pt x="6563" y="1"/>
                        <a:pt x="644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69;p45">
                  <a:extLst>
                    <a:ext uri="{FF2B5EF4-FFF2-40B4-BE49-F238E27FC236}">
                      <a16:creationId xmlns:a16="http://schemas.microsoft.com/office/drawing/2014/main" id="{A1E7A146-2947-4249-AE71-CD46D10ED09F}"/>
                    </a:ext>
                  </a:extLst>
                </p:cNvPr>
                <p:cNvSpPr/>
                <p:nvPr/>
              </p:nvSpPr>
              <p:spPr>
                <a:xfrm>
                  <a:off x="2177050" y="1763500"/>
                  <a:ext cx="165675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15" extrusionOk="0">
                      <a:moveTo>
                        <a:pt x="336" y="0"/>
                      </a:moveTo>
                      <a:cubicBezTo>
                        <a:pt x="214" y="0"/>
                        <a:pt x="93" y="93"/>
                        <a:pt x="50" y="207"/>
                      </a:cubicBezTo>
                      <a:cubicBezTo>
                        <a:pt x="0" y="314"/>
                        <a:pt x="65" y="414"/>
                        <a:pt x="179" y="414"/>
                      </a:cubicBezTo>
                      <a:lnTo>
                        <a:pt x="6299" y="414"/>
                      </a:lnTo>
                      <a:cubicBezTo>
                        <a:pt x="6413" y="414"/>
                        <a:pt x="6534" y="322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70;p45">
                  <a:extLst>
                    <a:ext uri="{FF2B5EF4-FFF2-40B4-BE49-F238E27FC236}">
                      <a16:creationId xmlns:a16="http://schemas.microsoft.com/office/drawing/2014/main" id="{B07A2B73-4C87-4064-B33F-92CB6C059A1C}"/>
                    </a:ext>
                  </a:extLst>
                </p:cNvPr>
                <p:cNvSpPr/>
                <p:nvPr/>
              </p:nvSpPr>
              <p:spPr>
                <a:xfrm>
                  <a:off x="2174375" y="1466075"/>
                  <a:ext cx="90175" cy="6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22" extrusionOk="0">
                      <a:moveTo>
                        <a:pt x="3360" y="0"/>
                      </a:moveTo>
                      <a:cubicBezTo>
                        <a:pt x="3315" y="0"/>
                        <a:pt x="3270" y="14"/>
                        <a:pt x="3235" y="43"/>
                      </a:cubicBezTo>
                      <a:lnTo>
                        <a:pt x="750" y="1957"/>
                      </a:lnTo>
                      <a:lnTo>
                        <a:pt x="436" y="1179"/>
                      </a:lnTo>
                      <a:cubicBezTo>
                        <a:pt x="403" y="1098"/>
                        <a:pt x="326" y="1049"/>
                        <a:pt x="243" y="1049"/>
                      </a:cubicBezTo>
                      <a:cubicBezTo>
                        <a:pt x="217" y="1049"/>
                        <a:pt x="190" y="1054"/>
                        <a:pt x="164" y="1065"/>
                      </a:cubicBezTo>
                      <a:cubicBezTo>
                        <a:pt x="57" y="1107"/>
                        <a:pt x="0" y="1236"/>
                        <a:pt x="50" y="1343"/>
                      </a:cubicBezTo>
                      <a:lnTo>
                        <a:pt x="464" y="2386"/>
                      </a:lnTo>
                      <a:cubicBezTo>
                        <a:pt x="493" y="2450"/>
                        <a:pt x="550" y="2493"/>
                        <a:pt x="607" y="2507"/>
                      </a:cubicBezTo>
                      <a:cubicBezTo>
                        <a:pt x="629" y="2521"/>
                        <a:pt x="643" y="2521"/>
                        <a:pt x="664" y="2521"/>
                      </a:cubicBezTo>
                      <a:cubicBezTo>
                        <a:pt x="707" y="2521"/>
                        <a:pt x="750" y="2507"/>
                        <a:pt x="793" y="2471"/>
                      </a:cubicBezTo>
                      <a:lnTo>
                        <a:pt x="3499" y="386"/>
                      </a:lnTo>
                      <a:cubicBezTo>
                        <a:pt x="3592" y="315"/>
                        <a:pt x="3606" y="172"/>
                        <a:pt x="3535" y="79"/>
                      </a:cubicBezTo>
                      <a:cubicBezTo>
                        <a:pt x="3493" y="29"/>
                        <a:pt x="3426" y="0"/>
                        <a:pt x="33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71;p45">
                  <a:extLst>
                    <a:ext uri="{FF2B5EF4-FFF2-40B4-BE49-F238E27FC236}">
                      <a16:creationId xmlns:a16="http://schemas.microsoft.com/office/drawing/2014/main" id="{7AA689E3-C8AB-4C3D-978B-F0BCEB906273}"/>
                    </a:ext>
                  </a:extLst>
                </p:cNvPr>
                <p:cNvSpPr/>
                <p:nvPr/>
              </p:nvSpPr>
              <p:spPr>
                <a:xfrm>
                  <a:off x="2131350" y="1584375"/>
                  <a:ext cx="90175" cy="6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17" extrusionOk="0">
                      <a:moveTo>
                        <a:pt x="3364" y="1"/>
                      </a:moveTo>
                      <a:cubicBezTo>
                        <a:pt x="3316" y="1"/>
                        <a:pt x="3267" y="16"/>
                        <a:pt x="3228" y="46"/>
                      </a:cubicBezTo>
                      <a:lnTo>
                        <a:pt x="750" y="1952"/>
                      </a:lnTo>
                      <a:lnTo>
                        <a:pt x="436" y="1181"/>
                      </a:lnTo>
                      <a:cubicBezTo>
                        <a:pt x="403" y="1098"/>
                        <a:pt x="318" y="1046"/>
                        <a:pt x="232" y="1046"/>
                      </a:cubicBezTo>
                      <a:cubicBezTo>
                        <a:pt x="207" y="1046"/>
                        <a:pt x="182" y="1050"/>
                        <a:pt x="157" y="1060"/>
                      </a:cubicBezTo>
                      <a:cubicBezTo>
                        <a:pt x="50" y="1110"/>
                        <a:pt x="0" y="1231"/>
                        <a:pt x="43" y="1338"/>
                      </a:cubicBezTo>
                      <a:lnTo>
                        <a:pt x="464" y="2381"/>
                      </a:lnTo>
                      <a:cubicBezTo>
                        <a:pt x="493" y="2445"/>
                        <a:pt x="543" y="2488"/>
                        <a:pt x="607" y="2509"/>
                      </a:cubicBezTo>
                      <a:cubicBezTo>
                        <a:pt x="629" y="2517"/>
                        <a:pt x="643" y="2517"/>
                        <a:pt x="664" y="2517"/>
                      </a:cubicBezTo>
                      <a:cubicBezTo>
                        <a:pt x="707" y="2517"/>
                        <a:pt x="757" y="2502"/>
                        <a:pt x="793" y="2474"/>
                      </a:cubicBezTo>
                      <a:lnTo>
                        <a:pt x="3499" y="381"/>
                      </a:lnTo>
                      <a:cubicBezTo>
                        <a:pt x="3585" y="310"/>
                        <a:pt x="3606" y="167"/>
                        <a:pt x="3535" y="82"/>
                      </a:cubicBezTo>
                      <a:cubicBezTo>
                        <a:pt x="3494" y="28"/>
                        <a:pt x="3429" y="1"/>
                        <a:pt x="33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72;p45">
                  <a:extLst>
                    <a:ext uri="{FF2B5EF4-FFF2-40B4-BE49-F238E27FC236}">
                      <a16:creationId xmlns:a16="http://schemas.microsoft.com/office/drawing/2014/main" id="{744755C7-D9E8-49CB-B8CB-8BD5547CB8C8}"/>
                    </a:ext>
                  </a:extLst>
                </p:cNvPr>
                <p:cNvSpPr/>
                <p:nvPr/>
              </p:nvSpPr>
              <p:spPr>
                <a:xfrm>
                  <a:off x="2571575" y="1343075"/>
                  <a:ext cx="602350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4" h="1672" extrusionOk="0">
                      <a:moveTo>
                        <a:pt x="608" y="1"/>
                      </a:moveTo>
                      <a:lnTo>
                        <a:pt x="1" y="1671"/>
                      </a:lnTo>
                      <a:lnTo>
                        <a:pt x="23487" y="1671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73;p45">
                  <a:extLst>
                    <a:ext uri="{FF2B5EF4-FFF2-40B4-BE49-F238E27FC236}">
                      <a16:creationId xmlns:a16="http://schemas.microsoft.com/office/drawing/2014/main" id="{E80DEE75-1579-40FA-91A5-A6E869D8D598}"/>
                    </a:ext>
                  </a:extLst>
                </p:cNvPr>
                <p:cNvSpPr/>
                <p:nvPr/>
              </p:nvSpPr>
              <p:spPr>
                <a:xfrm>
                  <a:off x="2548900" y="1405550"/>
                  <a:ext cx="602375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5" h="1672" extrusionOk="0">
                      <a:moveTo>
                        <a:pt x="608" y="1"/>
                      </a:moveTo>
                      <a:lnTo>
                        <a:pt x="1" y="1672"/>
                      </a:lnTo>
                      <a:lnTo>
                        <a:pt x="23480" y="1672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" name="Google Shape;674;p45">
              <a:extLst>
                <a:ext uri="{FF2B5EF4-FFF2-40B4-BE49-F238E27FC236}">
                  <a16:creationId xmlns:a16="http://schemas.microsoft.com/office/drawing/2014/main" id="{F5DE39EF-B3CC-438F-901A-409A8C94BF8D}"/>
                </a:ext>
              </a:extLst>
            </p:cNvPr>
            <p:cNvSpPr/>
            <p:nvPr/>
          </p:nvSpPr>
          <p:spPr>
            <a:xfrm rot="554922">
              <a:off x="1920975" y="3151901"/>
              <a:ext cx="175126" cy="68700"/>
            </a:xfrm>
            <a:custGeom>
              <a:avLst/>
              <a:gdLst/>
              <a:ahLst/>
              <a:cxnLst/>
              <a:rect l="l" t="t" r="r" b="b"/>
              <a:pathLst>
                <a:path w="1272" h="499" extrusionOk="0">
                  <a:moveTo>
                    <a:pt x="964" y="1"/>
                  </a:moveTo>
                  <a:cubicBezTo>
                    <a:pt x="878" y="1"/>
                    <a:pt x="784" y="7"/>
                    <a:pt x="693" y="26"/>
                  </a:cubicBezTo>
                  <a:cubicBezTo>
                    <a:pt x="429" y="76"/>
                    <a:pt x="0" y="255"/>
                    <a:pt x="0" y="255"/>
                  </a:cubicBezTo>
                  <a:cubicBezTo>
                    <a:pt x="32" y="255"/>
                    <a:pt x="301" y="498"/>
                    <a:pt x="672" y="498"/>
                  </a:cubicBezTo>
                  <a:cubicBezTo>
                    <a:pt x="722" y="498"/>
                    <a:pt x="775" y="494"/>
                    <a:pt x="829" y="483"/>
                  </a:cubicBezTo>
                  <a:cubicBezTo>
                    <a:pt x="1271" y="391"/>
                    <a:pt x="1271" y="26"/>
                    <a:pt x="1271" y="26"/>
                  </a:cubicBezTo>
                  <a:cubicBezTo>
                    <a:pt x="1271" y="26"/>
                    <a:pt x="1135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308974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8EB05D4-D1C8-49F4-B186-77BEC957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E134E-F524-476A-A51B-8777302F5CFF}"/>
              </a:ext>
            </a:extLst>
          </p:cNvPr>
          <p:cNvSpPr txBox="1"/>
          <p:nvPr/>
        </p:nvSpPr>
        <p:spPr>
          <a:xfrm>
            <a:off x="551792" y="370489"/>
            <a:ext cx="5171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415971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47FF8AE-E518-423E-A932-E2ED476A7C2D}"/>
              </a:ext>
            </a:extLst>
          </p:cNvPr>
          <p:cNvSpPr txBox="1"/>
          <p:nvPr/>
        </p:nvSpPr>
        <p:spPr>
          <a:xfrm>
            <a:off x="2153106" y="1871228"/>
            <a:ext cx="4668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Tx/>
              <a:buChar char="-"/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Nhu cầu môn học</a:t>
            </a:r>
          </a:p>
          <a:p>
            <a:pPr marL="342900" indent="-342900" algn="just">
              <a:buFontTx/>
              <a:buChar char="-"/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Muốn tìm hiểu thêm về các kiến thức phần mềm ở các công ty khách sạn quản lý.</a:t>
            </a:r>
          </a:p>
          <a:p>
            <a:pPr marL="342900" indent="-342900" algn="just">
              <a:buFontTx/>
              <a:buChar char="-"/>
            </a:pPr>
            <a:r>
              <a:rPr lang="en-US" sz="20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 dễ tiếp cận và đã có sự tìm hiểu trước.</a:t>
            </a:r>
          </a:p>
        </p:txBody>
      </p:sp>
      <p:sp>
        <p:nvSpPr>
          <p:cNvPr id="13" name="Google Shape;362;p39">
            <a:extLst>
              <a:ext uri="{FF2B5EF4-FFF2-40B4-BE49-F238E27FC236}">
                <a16:creationId xmlns:a16="http://schemas.microsoft.com/office/drawing/2014/main" id="{A7DDFE23-FEF5-46FC-9FC6-8DE5924FDEEF}"/>
              </a:ext>
            </a:extLst>
          </p:cNvPr>
          <p:cNvSpPr txBox="1">
            <a:spLocks/>
          </p:cNvSpPr>
          <p:nvPr/>
        </p:nvSpPr>
        <p:spPr>
          <a:xfrm>
            <a:off x="2339163" y="1078628"/>
            <a:ext cx="404587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>
                <a:solidFill>
                  <a:schemeClr val="accent4">
                    <a:lumMod val="50000"/>
                  </a:schemeClr>
                </a:solidFill>
                <a:latin typeface="Work Sans Regular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Lý do chọn đề tài</a:t>
            </a:r>
            <a:endParaRPr lang="vi-VN" sz="3600" b="1">
              <a:solidFill>
                <a:schemeClr val="accent4">
                  <a:lumMod val="50000"/>
                </a:schemeClr>
              </a:solidFill>
              <a:latin typeface="Work Sans Regular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58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392;p39">
            <a:extLst>
              <a:ext uri="{FF2B5EF4-FFF2-40B4-BE49-F238E27FC236}">
                <a16:creationId xmlns:a16="http://schemas.microsoft.com/office/drawing/2014/main" id="{248BF8FE-E6A5-42FE-9220-339DE9DE12B2}"/>
              </a:ext>
            </a:extLst>
          </p:cNvPr>
          <p:cNvSpPr/>
          <p:nvPr/>
        </p:nvSpPr>
        <p:spPr>
          <a:xfrm>
            <a:off x="367839" y="3672227"/>
            <a:ext cx="706733" cy="1459734"/>
          </a:xfrm>
          <a:custGeom>
            <a:avLst/>
            <a:gdLst/>
            <a:ahLst/>
            <a:cxnLst/>
            <a:rect l="l" t="t" r="r" b="b"/>
            <a:pathLst>
              <a:path w="13197" h="27258" extrusionOk="0">
                <a:moveTo>
                  <a:pt x="13197" y="1"/>
                </a:moveTo>
                <a:cubicBezTo>
                  <a:pt x="13197" y="1"/>
                  <a:pt x="12967" y="1216"/>
                  <a:pt x="7756" y="5842"/>
                </a:cubicBezTo>
                <a:cubicBezTo>
                  <a:pt x="2543" y="10477"/>
                  <a:pt x="1" y="16325"/>
                  <a:pt x="515" y="27036"/>
                </a:cubicBezTo>
                <a:lnTo>
                  <a:pt x="522" y="27036"/>
                </a:lnTo>
                <a:lnTo>
                  <a:pt x="522" y="27258"/>
                </a:lnTo>
                <a:lnTo>
                  <a:pt x="922" y="26279"/>
                </a:lnTo>
                <a:cubicBezTo>
                  <a:pt x="922" y="26279"/>
                  <a:pt x="693" y="20838"/>
                  <a:pt x="1329" y="19217"/>
                </a:cubicBezTo>
                <a:cubicBezTo>
                  <a:pt x="1971" y="17603"/>
                  <a:pt x="6370" y="15282"/>
                  <a:pt x="9377" y="12155"/>
                </a:cubicBezTo>
                <a:cubicBezTo>
                  <a:pt x="12390" y="9034"/>
                  <a:pt x="13197" y="2"/>
                  <a:pt x="131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36EBA17-E8EA-497B-AE3F-9F4D16DED934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 flipH="1">
            <a:off x="334598" y="3320297"/>
            <a:ext cx="2650293" cy="1033335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1400" b="1">
                <a:solidFill>
                  <a:schemeClr val="accent6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Rèn luyện thêm cho bản than nhiều kiến thức chuyên môn và nghiệp vụ</a:t>
            </a:r>
            <a:r>
              <a:rPr lang="en-US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400" b="1">
              <a:solidFill>
                <a:schemeClr val="tx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itle 7">
            <a:extLst>
              <a:ext uri="{FF2B5EF4-FFF2-40B4-BE49-F238E27FC236}">
                <a16:creationId xmlns:a16="http://schemas.microsoft.com/office/drawing/2014/main" id="{A62807CC-47C0-4352-901F-18874CCCC61C}"/>
              </a:ext>
            </a:extLst>
          </p:cNvPr>
          <p:cNvSpPr txBox="1">
            <a:spLocks/>
          </p:cNvSpPr>
          <p:nvPr/>
        </p:nvSpPr>
        <p:spPr>
          <a:xfrm flipH="1">
            <a:off x="3360674" y="3320297"/>
            <a:ext cx="2650293" cy="103333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Work Sans Regular"/>
              <a:buNone/>
              <a:defRPr sz="3600" b="0" i="0" u="none" strike="noStrike" cap="none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Bố cục giao diện rõ ràng, dễ sử dụng đem lại sự thoải mái cho khách hang.</a:t>
            </a:r>
          </a:p>
        </p:txBody>
      </p:sp>
      <p:grpSp>
        <p:nvGrpSpPr>
          <p:cNvPr id="30" name="Google Shape;2818;p74">
            <a:extLst>
              <a:ext uri="{FF2B5EF4-FFF2-40B4-BE49-F238E27FC236}">
                <a16:creationId xmlns:a16="http://schemas.microsoft.com/office/drawing/2014/main" id="{5CB314C7-0CFE-4E3C-87A9-D3A2D9C6F1EC}"/>
              </a:ext>
            </a:extLst>
          </p:cNvPr>
          <p:cNvGrpSpPr/>
          <p:nvPr/>
        </p:nvGrpSpPr>
        <p:grpSpPr>
          <a:xfrm>
            <a:off x="3389144" y="414555"/>
            <a:ext cx="2327918" cy="2049635"/>
            <a:chOff x="2919525" y="2143275"/>
            <a:chExt cx="1752950" cy="1543400"/>
          </a:xfrm>
        </p:grpSpPr>
        <p:sp>
          <p:nvSpPr>
            <p:cNvPr id="31" name="Google Shape;2819;p74">
              <a:extLst>
                <a:ext uri="{FF2B5EF4-FFF2-40B4-BE49-F238E27FC236}">
                  <a16:creationId xmlns:a16="http://schemas.microsoft.com/office/drawing/2014/main" id="{0511E2DD-E1EA-4ED7-91D7-B73A352367D9}"/>
                </a:ext>
              </a:extLst>
            </p:cNvPr>
            <p:cNvSpPr/>
            <p:nvPr/>
          </p:nvSpPr>
          <p:spPr>
            <a:xfrm>
              <a:off x="2919525" y="2215575"/>
              <a:ext cx="1752950" cy="1218425"/>
            </a:xfrm>
            <a:custGeom>
              <a:avLst/>
              <a:gdLst/>
              <a:ahLst/>
              <a:cxnLst/>
              <a:rect l="l" t="t" r="r" b="b"/>
              <a:pathLst>
                <a:path w="70118" h="48737" extrusionOk="0">
                  <a:moveTo>
                    <a:pt x="67660" y="31198"/>
                  </a:moveTo>
                  <a:cubicBezTo>
                    <a:pt x="64596" y="23693"/>
                    <a:pt x="63581" y="19793"/>
                    <a:pt x="64471" y="14232"/>
                  </a:cubicBezTo>
                  <a:cubicBezTo>
                    <a:pt x="66724" y="106"/>
                    <a:pt x="49323" y="1"/>
                    <a:pt x="30875" y="2076"/>
                  </a:cubicBezTo>
                  <a:cubicBezTo>
                    <a:pt x="19543" y="3341"/>
                    <a:pt x="7808" y="7301"/>
                    <a:pt x="3901" y="13659"/>
                  </a:cubicBezTo>
                  <a:cubicBezTo>
                    <a:pt x="1" y="20017"/>
                    <a:pt x="4329" y="27152"/>
                    <a:pt x="13554" y="30249"/>
                  </a:cubicBezTo>
                  <a:cubicBezTo>
                    <a:pt x="27976" y="35092"/>
                    <a:pt x="40976" y="40560"/>
                    <a:pt x="46444" y="44085"/>
                  </a:cubicBezTo>
                  <a:cubicBezTo>
                    <a:pt x="51913" y="47603"/>
                    <a:pt x="57124" y="48737"/>
                    <a:pt x="63100" y="45416"/>
                  </a:cubicBezTo>
                  <a:cubicBezTo>
                    <a:pt x="67469" y="42991"/>
                    <a:pt x="70117" y="37226"/>
                    <a:pt x="67660" y="311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20;p74">
              <a:extLst>
                <a:ext uri="{FF2B5EF4-FFF2-40B4-BE49-F238E27FC236}">
                  <a16:creationId xmlns:a16="http://schemas.microsoft.com/office/drawing/2014/main" id="{8A323133-B3FE-40F1-B0CF-B78055540A9C}"/>
                </a:ext>
              </a:extLst>
            </p:cNvPr>
            <p:cNvSpPr/>
            <p:nvPr/>
          </p:nvSpPr>
          <p:spPr>
            <a:xfrm>
              <a:off x="2956425" y="2143275"/>
              <a:ext cx="1714225" cy="1543400"/>
            </a:xfrm>
            <a:custGeom>
              <a:avLst/>
              <a:gdLst/>
              <a:ahLst/>
              <a:cxnLst/>
              <a:rect l="l" t="t" r="r" b="b"/>
              <a:pathLst>
                <a:path w="68569" h="61736" extrusionOk="0">
                  <a:moveTo>
                    <a:pt x="55760" y="35651"/>
                  </a:moveTo>
                  <a:cubicBezTo>
                    <a:pt x="44000" y="49804"/>
                    <a:pt x="31428" y="61736"/>
                    <a:pt x="22870" y="50410"/>
                  </a:cubicBezTo>
                  <a:cubicBezTo>
                    <a:pt x="19503" y="45949"/>
                    <a:pt x="15958" y="43946"/>
                    <a:pt x="8355" y="40876"/>
                  </a:cubicBezTo>
                  <a:cubicBezTo>
                    <a:pt x="2247" y="38405"/>
                    <a:pt x="1" y="32581"/>
                    <a:pt x="1391" y="27896"/>
                  </a:cubicBezTo>
                  <a:cubicBezTo>
                    <a:pt x="3295" y="21473"/>
                    <a:pt x="7854" y="18666"/>
                    <a:pt x="14318" y="17328"/>
                  </a:cubicBezTo>
                  <a:cubicBezTo>
                    <a:pt x="20788" y="15991"/>
                    <a:pt x="34064" y="10812"/>
                    <a:pt x="47913" y="4217"/>
                  </a:cubicBezTo>
                  <a:cubicBezTo>
                    <a:pt x="56775" y="0"/>
                    <a:pt x="65031" y="1944"/>
                    <a:pt x="66796" y="9033"/>
                  </a:cubicBezTo>
                  <a:cubicBezTo>
                    <a:pt x="68569" y="16129"/>
                    <a:pt x="62988" y="26954"/>
                    <a:pt x="55760" y="356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2881;p74">
            <a:extLst>
              <a:ext uri="{FF2B5EF4-FFF2-40B4-BE49-F238E27FC236}">
                <a16:creationId xmlns:a16="http://schemas.microsoft.com/office/drawing/2014/main" id="{ECB47A32-C47E-422B-B4EB-98874BA14693}"/>
              </a:ext>
            </a:extLst>
          </p:cNvPr>
          <p:cNvGrpSpPr/>
          <p:nvPr/>
        </p:nvGrpSpPr>
        <p:grpSpPr>
          <a:xfrm>
            <a:off x="720139" y="197754"/>
            <a:ext cx="2152784" cy="1796141"/>
            <a:chOff x="5418275" y="2107525"/>
            <a:chExt cx="1711275" cy="1427775"/>
          </a:xfrm>
        </p:grpSpPr>
        <p:sp>
          <p:nvSpPr>
            <p:cNvPr id="34" name="Google Shape;2882;p74">
              <a:extLst>
                <a:ext uri="{FF2B5EF4-FFF2-40B4-BE49-F238E27FC236}">
                  <a16:creationId xmlns:a16="http://schemas.microsoft.com/office/drawing/2014/main" id="{1AB04EA2-0DE4-4672-960F-3DFAFC2828A7}"/>
                </a:ext>
              </a:extLst>
            </p:cNvPr>
            <p:cNvSpPr/>
            <p:nvPr/>
          </p:nvSpPr>
          <p:spPr>
            <a:xfrm>
              <a:off x="5555975" y="2117400"/>
              <a:ext cx="1573575" cy="1417900"/>
            </a:xfrm>
            <a:custGeom>
              <a:avLst/>
              <a:gdLst/>
              <a:ahLst/>
              <a:cxnLst/>
              <a:rect l="l" t="t" r="r" b="b"/>
              <a:pathLst>
                <a:path w="62943" h="56716" extrusionOk="0">
                  <a:moveTo>
                    <a:pt x="48566" y="19576"/>
                  </a:moveTo>
                  <a:cubicBezTo>
                    <a:pt x="41503" y="17177"/>
                    <a:pt x="34888" y="12585"/>
                    <a:pt x="29755" y="6438"/>
                  </a:cubicBezTo>
                  <a:cubicBezTo>
                    <a:pt x="24379" y="1"/>
                    <a:pt x="18568" y="416"/>
                    <a:pt x="14272" y="3829"/>
                  </a:cubicBezTo>
                  <a:cubicBezTo>
                    <a:pt x="9983" y="7248"/>
                    <a:pt x="10009" y="14054"/>
                    <a:pt x="8586" y="24543"/>
                  </a:cubicBezTo>
                  <a:cubicBezTo>
                    <a:pt x="7169" y="34940"/>
                    <a:pt x="6102" y="39368"/>
                    <a:pt x="2972" y="45238"/>
                  </a:cubicBezTo>
                  <a:cubicBezTo>
                    <a:pt x="1" y="50812"/>
                    <a:pt x="1773" y="55022"/>
                    <a:pt x="6958" y="55866"/>
                  </a:cubicBezTo>
                  <a:cubicBezTo>
                    <a:pt x="12150" y="56716"/>
                    <a:pt x="19259" y="56175"/>
                    <a:pt x="24333" y="55095"/>
                  </a:cubicBezTo>
                  <a:cubicBezTo>
                    <a:pt x="45621" y="50582"/>
                    <a:pt x="55484" y="40659"/>
                    <a:pt x="59220" y="32773"/>
                  </a:cubicBezTo>
                  <a:cubicBezTo>
                    <a:pt x="62942" y="24893"/>
                    <a:pt x="57355" y="22554"/>
                    <a:pt x="48566" y="19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83;p74">
              <a:extLst>
                <a:ext uri="{FF2B5EF4-FFF2-40B4-BE49-F238E27FC236}">
                  <a16:creationId xmlns:a16="http://schemas.microsoft.com/office/drawing/2014/main" id="{6BF9A9FC-AD95-4873-A19A-50A872CF3284}"/>
                </a:ext>
              </a:extLst>
            </p:cNvPr>
            <p:cNvSpPr/>
            <p:nvPr/>
          </p:nvSpPr>
          <p:spPr>
            <a:xfrm>
              <a:off x="5418275" y="2107525"/>
              <a:ext cx="1377225" cy="1424000"/>
            </a:xfrm>
            <a:custGeom>
              <a:avLst/>
              <a:gdLst/>
              <a:ahLst/>
              <a:cxnLst/>
              <a:rect l="l" t="t" r="r" b="b"/>
              <a:pathLst>
                <a:path w="55089" h="56960" extrusionOk="0">
                  <a:moveTo>
                    <a:pt x="49475" y="30420"/>
                  </a:moveTo>
                  <a:cubicBezTo>
                    <a:pt x="47366" y="20405"/>
                    <a:pt x="48605" y="15813"/>
                    <a:pt x="49528" y="9376"/>
                  </a:cubicBezTo>
                  <a:cubicBezTo>
                    <a:pt x="50410" y="3269"/>
                    <a:pt x="47432" y="1"/>
                    <a:pt x="42445" y="969"/>
                  </a:cubicBezTo>
                  <a:cubicBezTo>
                    <a:pt x="37457" y="1944"/>
                    <a:pt x="30355" y="4955"/>
                    <a:pt x="26105" y="7650"/>
                  </a:cubicBezTo>
                  <a:cubicBezTo>
                    <a:pt x="8256" y="18949"/>
                    <a:pt x="1628" y="31184"/>
                    <a:pt x="811" y="39671"/>
                  </a:cubicBezTo>
                  <a:cubicBezTo>
                    <a:pt x="1" y="48150"/>
                    <a:pt x="7419" y="47814"/>
                    <a:pt x="16373" y="47584"/>
                  </a:cubicBezTo>
                  <a:cubicBezTo>
                    <a:pt x="23568" y="47406"/>
                    <a:pt x="32377" y="48961"/>
                    <a:pt x="39038" y="52861"/>
                  </a:cubicBezTo>
                  <a:cubicBezTo>
                    <a:pt x="46022" y="56959"/>
                    <a:pt x="51636" y="54587"/>
                    <a:pt x="53039" y="51181"/>
                  </a:cubicBezTo>
                  <a:cubicBezTo>
                    <a:pt x="55088" y="46220"/>
                    <a:pt x="51596" y="40507"/>
                    <a:pt x="49475" y="304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itle 6">
            <a:extLst>
              <a:ext uri="{FF2B5EF4-FFF2-40B4-BE49-F238E27FC236}">
                <a16:creationId xmlns:a16="http://schemas.microsoft.com/office/drawing/2014/main" id="{9FB9AE91-518E-4973-B183-71CA8D5FD1D3}"/>
              </a:ext>
            </a:extLst>
          </p:cNvPr>
          <p:cNvSpPr txBox="1">
            <a:spLocks/>
          </p:cNvSpPr>
          <p:nvPr/>
        </p:nvSpPr>
        <p:spPr>
          <a:xfrm flipH="1">
            <a:off x="334598" y="1831073"/>
            <a:ext cx="2650293" cy="111165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Work Sans Regular"/>
              <a:buNone/>
              <a:defRPr sz="3600" b="0" i="0" u="none" strike="noStrike" cap="none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Nắm vững kiến thức môn học sau khi thực hiện đề tài.</a:t>
            </a:r>
          </a:p>
        </p:txBody>
      </p:sp>
      <p:sp>
        <p:nvSpPr>
          <p:cNvPr id="39" name="Title 6">
            <a:extLst>
              <a:ext uri="{FF2B5EF4-FFF2-40B4-BE49-F238E27FC236}">
                <a16:creationId xmlns:a16="http://schemas.microsoft.com/office/drawing/2014/main" id="{69E80162-D5F3-4A2E-87E3-0AF8142308B4}"/>
              </a:ext>
            </a:extLst>
          </p:cNvPr>
          <p:cNvSpPr txBox="1">
            <a:spLocks/>
          </p:cNvSpPr>
          <p:nvPr/>
        </p:nvSpPr>
        <p:spPr>
          <a:xfrm flipH="1">
            <a:off x="3357592" y="1831073"/>
            <a:ext cx="2650293" cy="1111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Work Sans Regular"/>
              <a:buNone/>
              <a:defRPr sz="3600" b="0" i="0" u="none" strike="noStrike" cap="none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400" b="1">
                <a:solidFill>
                  <a:schemeClr val="tx1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 hiện đặt phòng, nhận, trả phòng, thống kê, quản lý,… nhanh chóng.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836EFE-7BF1-45C4-957E-896220028E9C}"/>
              </a:ext>
            </a:extLst>
          </p:cNvPr>
          <p:cNvSpPr txBox="1"/>
          <p:nvPr/>
        </p:nvSpPr>
        <p:spPr>
          <a:xfrm>
            <a:off x="1004481" y="906402"/>
            <a:ext cx="131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 đích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743553-DDCD-457A-8641-846EA77BC24C}"/>
              </a:ext>
            </a:extLst>
          </p:cNvPr>
          <p:cNvSpPr txBox="1"/>
          <p:nvPr/>
        </p:nvSpPr>
        <p:spPr>
          <a:xfrm>
            <a:off x="3812395" y="1066227"/>
            <a:ext cx="148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Nhiệm vụ</a:t>
            </a:r>
          </a:p>
        </p:txBody>
      </p:sp>
      <p:sp>
        <p:nvSpPr>
          <p:cNvPr id="51" name="Google Shape;391;p39">
            <a:extLst>
              <a:ext uri="{FF2B5EF4-FFF2-40B4-BE49-F238E27FC236}">
                <a16:creationId xmlns:a16="http://schemas.microsoft.com/office/drawing/2014/main" id="{89F1A650-5263-4C04-9335-A5A249AC58DD}"/>
              </a:ext>
            </a:extLst>
          </p:cNvPr>
          <p:cNvSpPr/>
          <p:nvPr/>
        </p:nvSpPr>
        <p:spPr>
          <a:xfrm>
            <a:off x="167418" y="3724304"/>
            <a:ext cx="400841" cy="1397024"/>
          </a:xfrm>
          <a:custGeom>
            <a:avLst/>
            <a:gdLst/>
            <a:ahLst/>
            <a:cxnLst/>
            <a:rect l="l" t="t" r="r" b="b"/>
            <a:pathLst>
              <a:path w="7485" h="26087" extrusionOk="0">
                <a:moveTo>
                  <a:pt x="3214" y="0"/>
                </a:moveTo>
                <a:cubicBezTo>
                  <a:pt x="3214" y="0"/>
                  <a:pt x="1" y="4606"/>
                  <a:pt x="2172" y="11640"/>
                </a:cubicBezTo>
                <a:cubicBezTo>
                  <a:pt x="3507" y="15975"/>
                  <a:pt x="4050" y="17167"/>
                  <a:pt x="4171" y="18445"/>
                </a:cubicBezTo>
                <a:cubicBezTo>
                  <a:pt x="4286" y="19724"/>
                  <a:pt x="3650" y="26086"/>
                  <a:pt x="3650" y="26086"/>
                </a:cubicBezTo>
                <a:lnTo>
                  <a:pt x="4000" y="25672"/>
                </a:lnTo>
                <a:cubicBezTo>
                  <a:pt x="4000" y="25386"/>
                  <a:pt x="7485" y="15746"/>
                  <a:pt x="5128" y="9555"/>
                </a:cubicBezTo>
                <a:cubicBezTo>
                  <a:pt x="3471" y="5213"/>
                  <a:pt x="3214" y="0"/>
                  <a:pt x="32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93;p39">
            <a:extLst>
              <a:ext uri="{FF2B5EF4-FFF2-40B4-BE49-F238E27FC236}">
                <a16:creationId xmlns:a16="http://schemas.microsoft.com/office/drawing/2014/main" id="{573960BC-6204-4D48-A1EF-C5D823B97E6E}"/>
              </a:ext>
            </a:extLst>
          </p:cNvPr>
          <p:cNvSpPr/>
          <p:nvPr/>
        </p:nvSpPr>
        <p:spPr>
          <a:xfrm>
            <a:off x="374935" y="4498352"/>
            <a:ext cx="917837" cy="622976"/>
          </a:xfrm>
          <a:custGeom>
            <a:avLst/>
            <a:gdLst/>
            <a:ahLst/>
            <a:cxnLst/>
            <a:rect l="l" t="t" r="r" b="b"/>
            <a:pathLst>
              <a:path w="17139" h="11633" extrusionOk="0">
                <a:moveTo>
                  <a:pt x="17138" y="0"/>
                </a:moveTo>
                <a:cubicBezTo>
                  <a:pt x="17138" y="0"/>
                  <a:pt x="15546" y="650"/>
                  <a:pt x="13489" y="978"/>
                </a:cubicBezTo>
                <a:cubicBezTo>
                  <a:pt x="12906" y="1071"/>
                  <a:pt x="12401" y="1104"/>
                  <a:pt x="11930" y="1104"/>
                </a:cubicBezTo>
                <a:cubicBezTo>
                  <a:pt x="10631" y="1104"/>
                  <a:pt x="9601" y="847"/>
                  <a:pt x="7955" y="847"/>
                </a:cubicBezTo>
                <a:cubicBezTo>
                  <a:pt x="7239" y="847"/>
                  <a:pt x="6406" y="896"/>
                  <a:pt x="5384" y="1036"/>
                </a:cubicBezTo>
                <a:cubicBezTo>
                  <a:pt x="1150" y="1614"/>
                  <a:pt x="0" y="11461"/>
                  <a:pt x="50" y="11633"/>
                </a:cubicBezTo>
                <a:lnTo>
                  <a:pt x="693" y="10711"/>
                </a:lnTo>
                <a:lnTo>
                  <a:pt x="1043" y="8455"/>
                </a:lnTo>
                <a:cubicBezTo>
                  <a:pt x="1043" y="8455"/>
                  <a:pt x="2085" y="4113"/>
                  <a:pt x="4113" y="3771"/>
                </a:cubicBezTo>
                <a:cubicBezTo>
                  <a:pt x="4358" y="3728"/>
                  <a:pt x="4625" y="3710"/>
                  <a:pt x="4908" y="3710"/>
                </a:cubicBezTo>
                <a:cubicBezTo>
                  <a:pt x="6401" y="3710"/>
                  <a:pt x="8367" y="4204"/>
                  <a:pt x="10228" y="4204"/>
                </a:cubicBezTo>
                <a:cubicBezTo>
                  <a:pt x="10937" y="4204"/>
                  <a:pt x="11630" y="4132"/>
                  <a:pt x="12275" y="3935"/>
                </a:cubicBezTo>
                <a:cubicBezTo>
                  <a:pt x="16039" y="2792"/>
                  <a:pt x="17138" y="0"/>
                  <a:pt x="1713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Picture 57" descr="A picture containing toy&#10;&#10;Description automatically generated">
            <a:extLst>
              <a:ext uri="{FF2B5EF4-FFF2-40B4-BE49-F238E27FC236}">
                <a16:creationId xmlns:a16="http://schemas.microsoft.com/office/drawing/2014/main" id="{544C8162-A901-41AF-A0DB-FD6A2FFDD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256" y="-66801"/>
            <a:ext cx="1456947" cy="1578867"/>
          </a:xfrm>
          <a:prstGeom prst="rect">
            <a:avLst/>
          </a:prstGeom>
        </p:spPr>
      </p:pic>
      <p:grpSp>
        <p:nvGrpSpPr>
          <p:cNvPr id="25" name="Google Shape;2881;p74">
            <a:extLst>
              <a:ext uri="{FF2B5EF4-FFF2-40B4-BE49-F238E27FC236}">
                <a16:creationId xmlns:a16="http://schemas.microsoft.com/office/drawing/2014/main" id="{0F6312B2-E4AA-49FB-ACE2-758D313B78D9}"/>
              </a:ext>
            </a:extLst>
          </p:cNvPr>
          <p:cNvGrpSpPr/>
          <p:nvPr/>
        </p:nvGrpSpPr>
        <p:grpSpPr>
          <a:xfrm>
            <a:off x="6321165" y="408441"/>
            <a:ext cx="2152784" cy="1796141"/>
            <a:chOff x="5418275" y="2107525"/>
            <a:chExt cx="1711275" cy="1427775"/>
          </a:xfrm>
        </p:grpSpPr>
        <p:sp>
          <p:nvSpPr>
            <p:cNvPr id="26" name="Google Shape;2882;p74">
              <a:extLst>
                <a:ext uri="{FF2B5EF4-FFF2-40B4-BE49-F238E27FC236}">
                  <a16:creationId xmlns:a16="http://schemas.microsoft.com/office/drawing/2014/main" id="{02BEE23E-A34A-4341-A213-D8BDDE2BA041}"/>
                </a:ext>
              </a:extLst>
            </p:cNvPr>
            <p:cNvSpPr/>
            <p:nvPr/>
          </p:nvSpPr>
          <p:spPr>
            <a:xfrm>
              <a:off x="5555975" y="2117400"/>
              <a:ext cx="1573575" cy="1417900"/>
            </a:xfrm>
            <a:custGeom>
              <a:avLst/>
              <a:gdLst/>
              <a:ahLst/>
              <a:cxnLst/>
              <a:rect l="l" t="t" r="r" b="b"/>
              <a:pathLst>
                <a:path w="62943" h="56716" extrusionOk="0">
                  <a:moveTo>
                    <a:pt x="48566" y="19576"/>
                  </a:moveTo>
                  <a:cubicBezTo>
                    <a:pt x="41503" y="17177"/>
                    <a:pt x="34888" y="12585"/>
                    <a:pt x="29755" y="6438"/>
                  </a:cubicBezTo>
                  <a:cubicBezTo>
                    <a:pt x="24379" y="1"/>
                    <a:pt x="18568" y="416"/>
                    <a:pt x="14272" y="3829"/>
                  </a:cubicBezTo>
                  <a:cubicBezTo>
                    <a:pt x="9983" y="7248"/>
                    <a:pt x="10009" y="14054"/>
                    <a:pt x="8586" y="24543"/>
                  </a:cubicBezTo>
                  <a:cubicBezTo>
                    <a:pt x="7169" y="34940"/>
                    <a:pt x="6102" y="39368"/>
                    <a:pt x="2972" y="45238"/>
                  </a:cubicBezTo>
                  <a:cubicBezTo>
                    <a:pt x="1" y="50812"/>
                    <a:pt x="1773" y="55022"/>
                    <a:pt x="6958" y="55866"/>
                  </a:cubicBezTo>
                  <a:cubicBezTo>
                    <a:pt x="12150" y="56716"/>
                    <a:pt x="19259" y="56175"/>
                    <a:pt x="24333" y="55095"/>
                  </a:cubicBezTo>
                  <a:cubicBezTo>
                    <a:pt x="45621" y="50582"/>
                    <a:pt x="55484" y="40659"/>
                    <a:pt x="59220" y="32773"/>
                  </a:cubicBezTo>
                  <a:cubicBezTo>
                    <a:pt x="62942" y="24893"/>
                    <a:pt x="57355" y="22554"/>
                    <a:pt x="48566" y="195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83;p74">
              <a:extLst>
                <a:ext uri="{FF2B5EF4-FFF2-40B4-BE49-F238E27FC236}">
                  <a16:creationId xmlns:a16="http://schemas.microsoft.com/office/drawing/2014/main" id="{E80C9377-6CFD-4B1D-B643-35D8B8D52787}"/>
                </a:ext>
              </a:extLst>
            </p:cNvPr>
            <p:cNvSpPr/>
            <p:nvPr/>
          </p:nvSpPr>
          <p:spPr>
            <a:xfrm>
              <a:off x="5418275" y="2107525"/>
              <a:ext cx="1377225" cy="1424000"/>
            </a:xfrm>
            <a:custGeom>
              <a:avLst/>
              <a:gdLst/>
              <a:ahLst/>
              <a:cxnLst/>
              <a:rect l="l" t="t" r="r" b="b"/>
              <a:pathLst>
                <a:path w="55089" h="56960" extrusionOk="0">
                  <a:moveTo>
                    <a:pt x="49475" y="30420"/>
                  </a:moveTo>
                  <a:cubicBezTo>
                    <a:pt x="47366" y="20405"/>
                    <a:pt x="48605" y="15813"/>
                    <a:pt x="49528" y="9376"/>
                  </a:cubicBezTo>
                  <a:cubicBezTo>
                    <a:pt x="50410" y="3269"/>
                    <a:pt x="47432" y="1"/>
                    <a:pt x="42445" y="969"/>
                  </a:cubicBezTo>
                  <a:cubicBezTo>
                    <a:pt x="37457" y="1944"/>
                    <a:pt x="30355" y="4955"/>
                    <a:pt x="26105" y="7650"/>
                  </a:cubicBezTo>
                  <a:cubicBezTo>
                    <a:pt x="8256" y="18949"/>
                    <a:pt x="1628" y="31184"/>
                    <a:pt x="811" y="39671"/>
                  </a:cubicBezTo>
                  <a:cubicBezTo>
                    <a:pt x="1" y="48150"/>
                    <a:pt x="7419" y="47814"/>
                    <a:pt x="16373" y="47584"/>
                  </a:cubicBezTo>
                  <a:cubicBezTo>
                    <a:pt x="23568" y="47406"/>
                    <a:pt x="32377" y="48961"/>
                    <a:pt x="39038" y="52861"/>
                  </a:cubicBezTo>
                  <a:cubicBezTo>
                    <a:pt x="46022" y="56959"/>
                    <a:pt x="51636" y="54587"/>
                    <a:pt x="53039" y="51181"/>
                  </a:cubicBezTo>
                  <a:cubicBezTo>
                    <a:pt x="55088" y="46220"/>
                    <a:pt x="51596" y="40507"/>
                    <a:pt x="49475" y="304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C3A5A7B-6567-4674-8345-D6F8E88CAD02}"/>
              </a:ext>
            </a:extLst>
          </p:cNvPr>
          <p:cNvSpPr txBox="1"/>
          <p:nvPr/>
        </p:nvSpPr>
        <p:spPr>
          <a:xfrm>
            <a:off x="6566731" y="1119548"/>
            <a:ext cx="131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 vi</a:t>
            </a:r>
          </a:p>
        </p:txBody>
      </p:sp>
      <p:sp>
        <p:nvSpPr>
          <p:cNvPr id="42" name="Title 6">
            <a:extLst>
              <a:ext uri="{FF2B5EF4-FFF2-40B4-BE49-F238E27FC236}">
                <a16:creationId xmlns:a16="http://schemas.microsoft.com/office/drawing/2014/main" id="{4EFE9630-C066-4B39-AAB4-B2D67BE9CDEC}"/>
              </a:ext>
            </a:extLst>
          </p:cNvPr>
          <p:cNvSpPr txBox="1">
            <a:spLocks/>
          </p:cNvSpPr>
          <p:nvPr/>
        </p:nvSpPr>
        <p:spPr>
          <a:xfrm flipH="1">
            <a:off x="6318741" y="1838691"/>
            <a:ext cx="2650293" cy="111165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Work Sans Regular"/>
              <a:buNone/>
              <a:defRPr sz="3600" b="0" i="0" u="none" strike="noStrike" cap="none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Áp dụng cho các khách sạn có quy mô quản lý vừa và nhỏ.</a:t>
            </a:r>
          </a:p>
        </p:txBody>
      </p:sp>
      <p:sp>
        <p:nvSpPr>
          <p:cNvPr id="44" name="Title 7">
            <a:extLst>
              <a:ext uri="{FF2B5EF4-FFF2-40B4-BE49-F238E27FC236}">
                <a16:creationId xmlns:a16="http://schemas.microsoft.com/office/drawing/2014/main" id="{D5F8BB54-B111-4E83-A495-52EB4CBE6E0E}"/>
              </a:ext>
            </a:extLst>
          </p:cNvPr>
          <p:cNvSpPr txBox="1">
            <a:spLocks/>
          </p:cNvSpPr>
          <p:nvPr/>
        </p:nvSpPr>
        <p:spPr>
          <a:xfrm flipH="1">
            <a:off x="6318740" y="3347261"/>
            <a:ext cx="2650293" cy="1033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Work Sans Regular"/>
              <a:buNone/>
              <a:defRPr sz="3600" b="0" i="0" u="none" strike="noStrike" cap="none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sz="1400" b="1">
                <a:solidFill>
                  <a:schemeClr val="accent6">
                    <a:lumMod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 dừng lại ở một số chức năng cơ bản không đi sâu vào nâng cao chi tiết.</a:t>
            </a:r>
            <a:r>
              <a:rPr lang="en-US" sz="1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400" b="1">
              <a:solidFill>
                <a:schemeClr val="tx1">
                  <a:lumMod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592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9" grpId="0" animBg="1"/>
      <p:bldP spid="36" grpId="0" animBg="1"/>
      <p:bldP spid="39" grpId="0" animBg="1"/>
      <p:bldP spid="40" grpId="0"/>
      <p:bldP spid="37" grpId="0"/>
      <p:bldP spid="42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>
            <a:spLocks noGrp="1"/>
          </p:cNvSpPr>
          <p:nvPr>
            <p:ph type="title"/>
          </p:nvPr>
        </p:nvSpPr>
        <p:spPr>
          <a:xfrm>
            <a:off x="68547" y="2024820"/>
            <a:ext cx="5215201" cy="1351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latin typeface="Work Sans Regular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Khảo sát mô tả bài toán</a:t>
            </a:r>
            <a:endParaRPr sz="4400" b="1">
              <a:latin typeface="Work Sans Regular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83" name="Google Shape;483;p42"/>
          <p:cNvGrpSpPr/>
          <p:nvPr/>
        </p:nvGrpSpPr>
        <p:grpSpPr>
          <a:xfrm>
            <a:off x="3941379" y="1959173"/>
            <a:ext cx="6973173" cy="3184327"/>
            <a:chOff x="3832900" y="1959133"/>
            <a:chExt cx="7050121" cy="3184327"/>
          </a:xfrm>
        </p:grpSpPr>
        <p:grpSp>
          <p:nvGrpSpPr>
            <p:cNvPr id="484" name="Google Shape;484;p42"/>
            <p:cNvGrpSpPr/>
            <p:nvPr/>
          </p:nvGrpSpPr>
          <p:grpSpPr>
            <a:xfrm>
              <a:off x="3832900" y="1959133"/>
              <a:ext cx="7050121" cy="3184327"/>
              <a:chOff x="3832900" y="1959133"/>
              <a:chExt cx="7050121" cy="3184327"/>
            </a:xfrm>
          </p:grpSpPr>
          <p:grpSp>
            <p:nvGrpSpPr>
              <p:cNvPr id="485" name="Google Shape;485;p42"/>
              <p:cNvGrpSpPr/>
              <p:nvPr/>
            </p:nvGrpSpPr>
            <p:grpSpPr>
              <a:xfrm>
                <a:off x="3832900" y="1959133"/>
                <a:ext cx="7050121" cy="3184327"/>
                <a:chOff x="3832900" y="1959133"/>
                <a:chExt cx="7050121" cy="3184327"/>
              </a:xfrm>
            </p:grpSpPr>
            <p:grpSp>
              <p:nvGrpSpPr>
                <p:cNvPr id="486" name="Google Shape;486;p42"/>
                <p:cNvGrpSpPr/>
                <p:nvPr/>
              </p:nvGrpSpPr>
              <p:grpSpPr>
                <a:xfrm>
                  <a:off x="3832900" y="2008149"/>
                  <a:ext cx="7050121" cy="3135311"/>
                  <a:chOff x="3672810" y="1009321"/>
                  <a:chExt cx="3806555" cy="1692841"/>
                </a:xfrm>
              </p:grpSpPr>
              <p:sp>
                <p:nvSpPr>
                  <p:cNvPr id="487" name="Google Shape;487;p42"/>
                  <p:cNvSpPr/>
                  <p:nvPr/>
                </p:nvSpPr>
                <p:spPr>
                  <a:xfrm>
                    <a:off x="3672810" y="1009321"/>
                    <a:ext cx="3806555" cy="16928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399" h="60659" extrusionOk="0">
                        <a:moveTo>
                          <a:pt x="74219" y="0"/>
                        </a:moveTo>
                        <a:cubicBezTo>
                          <a:pt x="63916" y="0"/>
                          <a:pt x="53656" y="3896"/>
                          <a:pt x="41067" y="13336"/>
                        </a:cubicBezTo>
                        <a:cubicBezTo>
                          <a:pt x="24393" y="25840"/>
                          <a:pt x="12518" y="22919"/>
                          <a:pt x="6256" y="35223"/>
                        </a:cubicBezTo>
                        <a:cubicBezTo>
                          <a:pt x="0" y="47520"/>
                          <a:pt x="10426" y="60445"/>
                          <a:pt x="10426" y="60445"/>
                        </a:cubicBezTo>
                        <a:lnTo>
                          <a:pt x="103815" y="60659"/>
                        </a:lnTo>
                        <a:cubicBezTo>
                          <a:pt x="103815" y="60659"/>
                          <a:pt x="109027" y="60659"/>
                          <a:pt x="116740" y="58367"/>
                        </a:cubicBezTo>
                        <a:cubicBezTo>
                          <a:pt x="124459" y="56074"/>
                          <a:pt x="136398" y="41371"/>
                          <a:pt x="121745" y="32724"/>
                        </a:cubicBezTo>
                        <a:cubicBezTo>
                          <a:pt x="105478" y="23134"/>
                          <a:pt x="103815" y="7702"/>
                          <a:pt x="93596" y="3953"/>
                        </a:cubicBezTo>
                        <a:cubicBezTo>
                          <a:pt x="86766" y="1442"/>
                          <a:pt x="80485" y="0"/>
                          <a:pt x="74219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88" name="Google Shape;488;p42"/>
                  <p:cNvSpPr/>
                  <p:nvPr/>
                </p:nvSpPr>
                <p:spPr>
                  <a:xfrm>
                    <a:off x="5168725" y="1825800"/>
                    <a:ext cx="581300" cy="67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52" h="27129" extrusionOk="0">
                        <a:moveTo>
                          <a:pt x="14289" y="0"/>
                        </a:moveTo>
                        <a:cubicBezTo>
                          <a:pt x="11690" y="5285"/>
                          <a:pt x="8427" y="19709"/>
                          <a:pt x="7534" y="20502"/>
                        </a:cubicBezTo>
                        <a:cubicBezTo>
                          <a:pt x="6641" y="21302"/>
                          <a:pt x="1507" y="24358"/>
                          <a:pt x="614" y="25843"/>
                        </a:cubicBezTo>
                        <a:cubicBezTo>
                          <a:pt x="35" y="26803"/>
                          <a:pt x="0" y="26935"/>
                          <a:pt x="154" y="26935"/>
                        </a:cubicBezTo>
                        <a:cubicBezTo>
                          <a:pt x="213" y="26935"/>
                          <a:pt x="299" y="26916"/>
                          <a:pt x="393" y="26916"/>
                        </a:cubicBezTo>
                        <a:cubicBezTo>
                          <a:pt x="433" y="26916"/>
                          <a:pt x="474" y="26919"/>
                          <a:pt x="514" y="26929"/>
                        </a:cubicBezTo>
                        <a:cubicBezTo>
                          <a:pt x="907" y="27029"/>
                          <a:pt x="23251" y="27129"/>
                          <a:pt x="23251" y="27129"/>
                        </a:cubicBezTo>
                        <a:cubicBezTo>
                          <a:pt x="23251" y="27129"/>
                          <a:pt x="20680" y="11811"/>
                          <a:pt x="20388" y="11711"/>
                        </a:cubicBezTo>
                        <a:cubicBezTo>
                          <a:pt x="20095" y="11604"/>
                          <a:pt x="14289" y="0"/>
                          <a:pt x="1428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89" name="Google Shape;489;p42"/>
                  <p:cNvSpPr/>
                  <p:nvPr/>
                </p:nvSpPr>
                <p:spPr>
                  <a:xfrm>
                    <a:off x="5433475" y="1825800"/>
                    <a:ext cx="270475" cy="678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19" h="27122" extrusionOk="0">
                        <a:moveTo>
                          <a:pt x="3699" y="0"/>
                        </a:moveTo>
                        <a:cubicBezTo>
                          <a:pt x="3371" y="672"/>
                          <a:pt x="3028" y="1471"/>
                          <a:pt x="2692" y="2393"/>
                        </a:cubicBezTo>
                        <a:cubicBezTo>
                          <a:pt x="2350" y="17046"/>
                          <a:pt x="4463" y="21152"/>
                          <a:pt x="2878" y="23772"/>
                        </a:cubicBezTo>
                        <a:cubicBezTo>
                          <a:pt x="1636" y="25808"/>
                          <a:pt x="514" y="26714"/>
                          <a:pt x="0" y="27057"/>
                        </a:cubicBezTo>
                        <a:cubicBezTo>
                          <a:pt x="4106" y="27079"/>
                          <a:pt x="8441" y="27107"/>
                          <a:pt x="10819" y="27121"/>
                        </a:cubicBezTo>
                        <a:lnTo>
                          <a:pt x="7555" y="7605"/>
                        </a:lnTo>
                        <a:cubicBezTo>
                          <a:pt x="5813" y="4235"/>
                          <a:pt x="3699" y="0"/>
                          <a:pt x="369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0" name="Google Shape;490;p42"/>
                  <p:cNvSpPr/>
                  <p:nvPr/>
                </p:nvSpPr>
                <p:spPr>
                  <a:xfrm>
                    <a:off x="3890500" y="2487050"/>
                    <a:ext cx="2723375" cy="4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935" h="1657" extrusionOk="0">
                        <a:moveTo>
                          <a:pt x="829" y="0"/>
                        </a:moveTo>
                        <a:cubicBezTo>
                          <a:pt x="372" y="0"/>
                          <a:pt x="1" y="372"/>
                          <a:pt x="1" y="829"/>
                        </a:cubicBezTo>
                        <a:cubicBezTo>
                          <a:pt x="1" y="1286"/>
                          <a:pt x="372" y="1657"/>
                          <a:pt x="829" y="1657"/>
                        </a:cubicBezTo>
                        <a:lnTo>
                          <a:pt x="108107" y="1657"/>
                        </a:lnTo>
                        <a:cubicBezTo>
                          <a:pt x="108556" y="1657"/>
                          <a:pt x="108935" y="1286"/>
                          <a:pt x="108928" y="829"/>
                        </a:cubicBezTo>
                        <a:cubicBezTo>
                          <a:pt x="108928" y="372"/>
                          <a:pt x="108549" y="0"/>
                          <a:pt x="108092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1" name="Google Shape;491;p42"/>
                  <p:cNvSpPr/>
                  <p:nvPr/>
                </p:nvSpPr>
                <p:spPr>
                  <a:xfrm>
                    <a:off x="5514150" y="1666550"/>
                    <a:ext cx="685025" cy="818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01" h="32728" extrusionOk="0">
                        <a:moveTo>
                          <a:pt x="14176" y="1"/>
                        </a:moveTo>
                        <a:lnTo>
                          <a:pt x="10841" y="1722"/>
                        </a:lnTo>
                        <a:lnTo>
                          <a:pt x="472" y="6378"/>
                        </a:lnTo>
                        <a:cubicBezTo>
                          <a:pt x="472" y="6378"/>
                          <a:pt x="1" y="13426"/>
                          <a:pt x="2657" y="19695"/>
                        </a:cubicBezTo>
                        <a:cubicBezTo>
                          <a:pt x="6842" y="29564"/>
                          <a:pt x="9127" y="32727"/>
                          <a:pt x="9127" y="32727"/>
                        </a:cubicBezTo>
                        <a:lnTo>
                          <a:pt x="26158" y="32727"/>
                        </a:lnTo>
                        <a:cubicBezTo>
                          <a:pt x="26158" y="32727"/>
                          <a:pt x="25687" y="31392"/>
                          <a:pt x="26544" y="24830"/>
                        </a:cubicBezTo>
                        <a:cubicBezTo>
                          <a:pt x="27401" y="18267"/>
                          <a:pt x="26144" y="6677"/>
                          <a:pt x="26144" y="6677"/>
                        </a:cubicBezTo>
                        <a:cubicBezTo>
                          <a:pt x="26144" y="6677"/>
                          <a:pt x="17889" y="3428"/>
                          <a:pt x="14176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2" name="Google Shape;492;p42"/>
                  <p:cNvSpPr/>
                  <p:nvPr/>
                </p:nvSpPr>
                <p:spPr>
                  <a:xfrm>
                    <a:off x="5690900" y="1841325"/>
                    <a:ext cx="504525" cy="643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81" h="25730" extrusionOk="0">
                        <a:moveTo>
                          <a:pt x="17617" y="1"/>
                        </a:moveTo>
                        <a:cubicBezTo>
                          <a:pt x="13725" y="1129"/>
                          <a:pt x="11490" y="6920"/>
                          <a:pt x="10833" y="12590"/>
                        </a:cubicBezTo>
                        <a:cubicBezTo>
                          <a:pt x="10398" y="16382"/>
                          <a:pt x="4114" y="20117"/>
                          <a:pt x="0" y="22166"/>
                        </a:cubicBezTo>
                        <a:cubicBezTo>
                          <a:pt x="1350" y="24751"/>
                          <a:pt x="2064" y="25729"/>
                          <a:pt x="2064" y="25729"/>
                        </a:cubicBezTo>
                        <a:lnTo>
                          <a:pt x="19095" y="25729"/>
                        </a:lnTo>
                        <a:cubicBezTo>
                          <a:pt x="19095" y="25729"/>
                          <a:pt x="18617" y="24401"/>
                          <a:pt x="19474" y="17831"/>
                        </a:cubicBezTo>
                        <a:cubicBezTo>
                          <a:pt x="20181" y="12419"/>
                          <a:pt x="19459" y="3607"/>
                          <a:pt x="19174" y="665"/>
                        </a:cubicBezTo>
                        <a:lnTo>
                          <a:pt x="1761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3" name="Google Shape;493;p42"/>
                  <p:cNvSpPr/>
                  <p:nvPr/>
                </p:nvSpPr>
                <p:spPr>
                  <a:xfrm>
                    <a:off x="5723200" y="1453575"/>
                    <a:ext cx="176425" cy="33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7" h="13205" extrusionOk="0">
                        <a:moveTo>
                          <a:pt x="4378" y="1"/>
                        </a:moveTo>
                        <a:lnTo>
                          <a:pt x="1" y="3571"/>
                        </a:lnTo>
                        <a:lnTo>
                          <a:pt x="1758" y="12604"/>
                        </a:lnTo>
                        <a:cubicBezTo>
                          <a:pt x="1822" y="12954"/>
                          <a:pt x="2136" y="13204"/>
                          <a:pt x="2493" y="13204"/>
                        </a:cubicBezTo>
                        <a:cubicBezTo>
                          <a:pt x="2829" y="13204"/>
                          <a:pt x="3250" y="13176"/>
                          <a:pt x="3586" y="13076"/>
                        </a:cubicBezTo>
                        <a:cubicBezTo>
                          <a:pt x="5335" y="12590"/>
                          <a:pt x="6214" y="11033"/>
                          <a:pt x="6821" y="10284"/>
                        </a:cubicBezTo>
                        <a:cubicBezTo>
                          <a:pt x="6992" y="10069"/>
                          <a:pt x="7056" y="9784"/>
                          <a:pt x="6978" y="9520"/>
                        </a:cubicBezTo>
                        <a:lnTo>
                          <a:pt x="4378" y="1"/>
                        </a:lnTo>
                        <a:close/>
                      </a:path>
                    </a:pathLst>
                  </a:custGeom>
                  <a:solidFill>
                    <a:srgbClr val="D589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4" name="Google Shape;494;p42"/>
                  <p:cNvSpPr/>
                  <p:nvPr/>
                </p:nvSpPr>
                <p:spPr>
                  <a:xfrm>
                    <a:off x="5723025" y="1473400"/>
                    <a:ext cx="115525" cy="269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1" h="10784" extrusionOk="0">
                        <a:moveTo>
                          <a:pt x="3885" y="0"/>
                        </a:moveTo>
                        <a:lnTo>
                          <a:pt x="2929" y="393"/>
                        </a:lnTo>
                        <a:lnTo>
                          <a:pt x="1" y="2785"/>
                        </a:lnTo>
                        <a:lnTo>
                          <a:pt x="1572" y="10783"/>
                        </a:lnTo>
                        <a:cubicBezTo>
                          <a:pt x="4243" y="9126"/>
                          <a:pt x="4621" y="7998"/>
                          <a:pt x="3885" y="0"/>
                        </a:cubicBezTo>
                        <a:close/>
                      </a:path>
                    </a:pathLst>
                  </a:custGeom>
                  <a:solidFill>
                    <a:srgbClr val="EDB18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5" name="Google Shape;495;p42"/>
                  <p:cNvSpPr/>
                  <p:nvPr/>
                </p:nvSpPr>
                <p:spPr>
                  <a:xfrm>
                    <a:off x="5613950" y="1357300"/>
                    <a:ext cx="230500" cy="321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0" h="12864" extrusionOk="0">
                        <a:moveTo>
                          <a:pt x="3910" y="0"/>
                        </a:moveTo>
                        <a:cubicBezTo>
                          <a:pt x="1850" y="0"/>
                          <a:pt x="472" y="3211"/>
                          <a:pt x="272" y="6180"/>
                        </a:cubicBezTo>
                        <a:cubicBezTo>
                          <a:pt x="1" y="10243"/>
                          <a:pt x="1108" y="12271"/>
                          <a:pt x="3414" y="12785"/>
                        </a:cubicBezTo>
                        <a:cubicBezTo>
                          <a:pt x="3650" y="12838"/>
                          <a:pt x="3887" y="12864"/>
                          <a:pt x="4122" y="12864"/>
                        </a:cubicBezTo>
                        <a:cubicBezTo>
                          <a:pt x="6188" y="12864"/>
                          <a:pt x="8129" y="10872"/>
                          <a:pt x="8648" y="8058"/>
                        </a:cubicBezTo>
                        <a:cubicBezTo>
                          <a:pt x="9220" y="4923"/>
                          <a:pt x="6685" y="567"/>
                          <a:pt x="4371" y="53"/>
                        </a:cubicBezTo>
                        <a:cubicBezTo>
                          <a:pt x="4214" y="17"/>
                          <a:pt x="4060" y="0"/>
                          <a:pt x="3910" y="0"/>
                        </a:cubicBezTo>
                        <a:close/>
                      </a:path>
                    </a:pathLst>
                  </a:custGeom>
                  <a:solidFill>
                    <a:srgbClr val="D589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6" name="Google Shape;496;p42"/>
                  <p:cNvSpPr/>
                  <p:nvPr/>
                </p:nvSpPr>
                <p:spPr>
                  <a:xfrm>
                    <a:off x="5723400" y="1831200"/>
                    <a:ext cx="595925" cy="657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37" h="26316" extrusionOk="0">
                        <a:moveTo>
                          <a:pt x="17082" y="1"/>
                        </a:moveTo>
                        <a:cubicBezTo>
                          <a:pt x="16826" y="1"/>
                          <a:pt x="16582" y="36"/>
                          <a:pt x="16353" y="113"/>
                        </a:cubicBezTo>
                        <a:cubicBezTo>
                          <a:pt x="15025" y="534"/>
                          <a:pt x="13961" y="2169"/>
                          <a:pt x="12975" y="5283"/>
                        </a:cubicBezTo>
                        <a:cubicBezTo>
                          <a:pt x="11533" y="9810"/>
                          <a:pt x="12582" y="16487"/>
                          <a:pt x="12447" y="18329"/>
                        </a:cubicBezTo>
                        <a:cubicBezTo>
                          <a:pt x="11518" y="18458"/>
                          <a:pt x="1607" y="20921"/>
                          <a:pt x="643" y="22635"/>
                        </a:cubicBezTo>
                        <a:cubicBezTo>
                          <a:pt x="0" y="23778"/>
                          <a:pt x="72" y="26106"/>
                          <a:pt x="72" y="26106"/>
                        </a:cubicBezTo>
                        <a:cubicBezTo>
                          <a:pt x="72" y="26106"/>
                          <a:pt x="6497" y="26316"/>
                          <a:pt x="12329" y="26316"/>
                        </a:cubicBezTo>
                        <a:cubicBezTo>
                          <a:pt x="13038" y="26316"/>
                          <a:pt x="13738" y="26313"/>
                          <a:pt x="14418" y="26306"/>
                        </a:cubicBezTo>
                        <a:cubicBezTo>
                          <a:pt x="20944" y="26241"/>
                          <a:pt x="21401" y="25813"/>
                          <a:pt x="22522" y="25249"/>
                        </a:cubicBezTo>
                        <a:cubicBezTo>
                          <a:pt x="23836" y="24599"/>
                          <a:pt x="23772" y="23278"/>
                          <a:pt x="23772" y="23278"/>
                        </a:cubicBezTo>
                        <a:cubicBezTo>
                          <a:pt x="23772" y="23278"/>
                          <a:pt x="23101" y="16087"/>
                          <a:pt x="22980" y="15237"/>
                        </a:cubicBezTo>
                        <a:cubicBezTo>
                          <a:pt x="21866" y="7854"/>
                          <a:pt x="21223" y="856"/>
                          <a:pt x="17774" y="77"/>
                        </a:cubicBezTo>
                        <a:cubicBezTo>
                          <a:pt x="17535" y="28"/>
                          <a:pt x="17304" y="1"/>
                          <a:pt x="1708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7" name="Google Shape;497;p42"/>
                  <p:cNvSpPr/>
                  <p:nvPr/>
                </p:nvSpPr>
                <p:spPr>
                  <a:xfrm>
                    <a:off x="5813550" y="1872750"/>
                    <a:ext cx="526850" cy="61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074" h="24665" extrusionOk="0">
                        <a:moveTo>
                          <a:pt x="16167" y="0"/>
                        </a:moveTo>
                        <a:cubicBezTo>
                          <a:pt x="17881" y="5021"/>
                          <a:pt x="18160" y="9255"/>
                          <a:pt x="18188" y="11069"/>
                        </a:cubicBezTo>
                        <a:cubicBezTo>
                          <a:pt x="18202" y="11983"/>
                          <a:pt x="18110" y="13233"/>
                          <a:pt x="17845" y="14118"/>
                        </a:cubicBezTo>
                        <a:cubicBezTo>
                          <a:pt x="17607" y="14908"/>
                          <a:pt x="17057" y="15458"/>
                          <a:pt x="16221" y="15458"/>
                        </a:cubicBezTo>
                        <a:cubicBezTo>
                          <a:pt x="16030" y="15458"/>
                          <a:pt x="15824" y="15429"/>
                          <a:pt x="15603" y="15368"/>
                        </a:cubicBezTo>
                        <a:cubicBezTo>
                          <a:pt x="15147" y="15241"/>
                          <a:pt x="14669" y="15190"/>
                          <a:pt x="14194" y="15190"/>
                        </a:cubicBezTo>
                        <a:cubicBezTo>
                          <a:pt x="12201" y="15190"/>
                          <a:pt x="10269" y="16089"/>
                          <a:pt x="10269" y="16089"/>
                        </a:cubicBezTo>
                        <a:cubicBezTo>
                          <a:pt x="10269" y="16089"/>
                          <a:pt x="11312" y="15719"/>
                          <a:pt x="12644" y="15719"/>
                        </a:cubicBezTo>
                        <a:cubicBezTo>
                          <a:pt x="13262" y="15719"/>
                          <a:pt x="13943" y="15799"/>
                          <a:pt x="14611" y="16032"/>
                        </a:cubicBezTo>
                        <a:cubicBezTo>
                          <a:pt x="16717" y="16753"/>
                          <a:pt x="21073" y="21566"/>
                          <a:pt x="16324" y="23337"/>
                        </a:cubicBezTo>
                        <a:cubicBezTo>
                          <a:pt x="14889" y="23872"/>
                          <a:pt x="6191" y="24322"/>
                          <a:pt x="0" y="24601"/>
                        </a:cubicBezTo>
                        <a:cubicBezTo>
                          <a:pt x="2284" y="24632"/>
                          <a:pt x="5195" y="24664"/>
                          <a:pt x="7959" y="24664"/>
                        </a:cubicBezTo>
                        <a:cubicBezTo>
                          <a:pt x="8937" y="24664"/>
                          <a:pt x="9897" y="24660"/>
                          <a:pt x="10804" y="24651"/>
                        </a:cubicBezTo>
                        <a:cubicBezTo>
                          <a:pt x="17331" y="24586"/>
                          <a:pt x="17781" y="24158"/>
                          <a:pt x="18909" y="23601"/>
                        </a:cubicBezTo>
                        <a:cubicBezTo>
                          <a:pt x="20230" y="22937"/>
                          <a:pt x="20295" y="21823"/>
                          <a:pt x="20295" y="21823"/>
                        </a:cubicBezTo>
                        <a:cubicBezTo>
                          <a:pt x="20295" y="21823"/>
                          <a:pt x="19623" y="14175"/>
                          <a:pt x="19495" y="13325"/>
                        </a:cubicBezTo>
                        <a:cubicBezTo>
                          <a:pt x="18774" y="8377"/>
                          <a:pt x="17988" y="2728"/>
                          <a:pt x="1616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8" name="Google Shape;498;p42"/>
                  <p:cNvSpPr/>
                  <p:nvPr/>
                </p:nvSpPr>
                <p:spPr>
                  <a:xfrm>
                    <a:off x="5028575" y="2466875"/>
                    <a:ext cx="642700" cy="3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08" h="1536" extrusionOk="0">
                        <a:moveTo>
                          <a:pt x="665" y="0"/>
                        </a:moveTo>
                        <a:cubicBezTo>
                          <a:pt x="301" y="0"/>
                          <a:pt x="1" y="307"/>
                          <a:pt x="1" y="672"/>
                        </a:cubicBezTo>
                        <a:lnTo>
                          <a:pt x="1" y="871"/>
                        </a:lnTo>
                        <a:cubicBezTo>
                          <a:pt x="1" y="1236"/>
                          <a:pt x="301" y="1536"/>
                          <a:pt x="665" y="1536"/>
                        </a:cubicBezTo>
                        <a:lnTo>
                          <a:pt x="25037" y="1536"/>
                        </a:lnTo>
                        <a:cubicBezTo>
                          <a:pt x="25401" y="1536"/>
                          <a:pt x="25708" y="1236"/>
                          <a:pt x="25708" y="871"/>
                        </a:cubicBezTo>
                        <a:lnTo>
                          <a:pt x="25708" y="672"/>
                        </a:lnTo>
                        <a:cubicBezTo>
                          <a:pt x="25708" y="307"/>
                          <a:pt x="25401" y="0"/>
                          <a:pt x="2503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499" name="Google Shape;499;p42"/>
                  <p:cNvSpPr/>
                  <p:nvPr/>
                </p:nvSpPr>
                <p:spPr>
                  <a:xfrm>
                    <a:off x="5493100" y="2372975"/>
                    <a:ext cx="359375" cy="11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5" h="4714" extrusionOk="0">
                        <a:moveTo>
                          <a:pt x="3062" y="50"/>
                        </a:moveTo>
                        <a:cubicBezTo>
                          <a:pt x="1884" y="50"/>
                          <a:pt x="1329" y="1020"/>
                          <a:pt x="272" y="3921"/>
                        </a:cubicBezTo>
                        <a:cubicBezTo>
                          <a:pt x="0" y="4663"/>
                          <a:pt x="793" y="4713"/>
                          <a:pt x="1593" y="4713"/>
                        </a:cubicBezTo>
                        <a:cubicBezTo>
                          <a:pt x="2385" y="4713"/>
                          <a:pt x="3349" y="3178"/>
                          <a:pt x="3649" y="2999"/>
                        </a:cubicBezTo>
                        <a:cubicBezTo>
                          <a:pt x="3938" y="2832"/>
                          <a:pt x="4699" y="2746"/>
                          <a:pt x="4790" y="2736"/>
                        </a:cubicBezTo>
                        <a:lnTo>
                          <a:pt x="4790" y="2736"/>
                        </a:lnTo>
                        <a:cubicBezTo>
                          <a:pt x="4740" y="2744"/>
                          <a:pt x="4486" y="2819"/>
                          <a:pt x="4135" y="3528"/>
                        </a:cubicBezTo>
                        <a:cubicBezTo>
                          <a:pt x="3742" y="4320"/>
                          <a:pt x="3257" y="4627"/>
                          <a:pt x="3864" y="4627"/>
                        </a:cubicBezTo>
                        <a:cubicBezTo>
                          <a:pt x="4419" y="4627"/>
                          <a:pt x="4548" y="3798"/>
                          <a:pt x="5413" y="3798"/>
                        </a:cubicBezTo>
                        <a:cubicBezTo>
                          <a:pt x="5504" y="3798"/>
                          <a:pt x="5604" y="3807"/>
                          <a:pt x="5713" y="3828"/>
                        </a:cubicBezTo>
                        <a:cubicBezTo>
                          <a:pt x="6808" y="4047"/>
                          <a:pt x="6454" y="4581"/>
                          <a:pt x="8937" y="4581"/>
                        </a:cubicBezTo>
                        <a:cubicBezTo>
                          <a:pt x="9045" y="4581"/>
                          <a:pt x="9158" y="4580"/>
                          <a:pt x="9276" y="4577"/>
                        </a:cubicBezTo>
                        <a:cubicBezTo>
                          <a:pt x="12133" y="4535"/>
                          <a:pt x="14282" y="4577"/>
                          <a:pt x="14239" y="2864"/>
                        </a:cubicBezTo>
                        <a:cubicBezTo>
                          <a:pt x="14196" y="1243"/>
                          <a:pt x="14375" y="429"/>
                          <a:pt x="12825" y="143"/>
                        </a:cubicBezTo>
                        <a:cubicBezTo>
                          <a:pt x="12742" y="127"/>
                          <a:pt x="12655" y="120"/>
                          <a:pt x="12567" y="120"/>
                        </a:cubicBezTo>
                        <a:cubicBezTo>
                          <a:pt x="11412" y="120"/>
                          <a:pt x="9890" y="1364"/>
                          <a:pt x="9890" y="1364"/>
                        </a:cubicBezTo>
                        <a:cubicBezTo>
                          <a:pt x="6113" y="0"/>
                          <a:pt x="5128" y="521"/>
                          <a:pt x="4271" y="272"/>
                        </a:cubicBezTo>
                        <a:cubicBezTo>
                          <a:pt x="3797" y="132"/>
                          <a:pt x="3403" y="50"/>
                          <a:pt x="3062" y="50"/>
                        </a:cubicBezTo>
                        <a:close/>
                      </a:path>
                    </a:pathLst>
                  </a:custGeom>
                  <a:solidFill>
                    <a:srgbClr val="D589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0" name="Google Shape;500;p42"/>
                  <p:cNvSpPr/>
                  <p:nvPr/>
                </p:nvSpPr>
                <p:spPr>
                  <a:xfrm>
                    <a:off x="4255575" y="1807050"/>
                    <a:ext cx="840875" cy="577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35" h="23102" extrusionOk="0">
                        <a:moveTo>
                          <a:pt x="2936" y="1"/>
                        </a:moveTo>
                        <a:cubicBezTo>
                          <a:pt x="1265" y="1"/>
                          <a:pt x="1" y="1536"/>
                          <a:pt x="301" y="3207"/>
                        </a:cubicBezTo>
                        <a:lnTo>
                          <a:pt x="3507" y="20881"/>
                        </a:lnTo>
                        <a:cubicBezTo>
                          <a:pt x="3735" y="22166"/>
                          <a:pt x="4849" y="23101"/>
                          <a:pt x="6142" y="23101"/>
                        </a:cubicBezTo>
                        <a:lnTo>
                          <a:pt x="30692" y="23101"/>
                        </a:lnTo>
                        <a:cubicBezTo>
                          <a:pt x="32363" y="23101"/>
                          <a:pt x="33634" y="21566"/>
                          <a:pt x="33327" y="19895"/>
                        </a:cubicBezTo>
                        <a:lnTo>
                          <a:pt x="30121" y="2221"/>
                        </a:lnTo>
                        <a:cubicBezTo>
                          <a:pt x="29892" y="936"/>
                          <a:pt x="28786" y="1"/>
                          <a:pt x="27493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1" name="Google Shape;501;p42"/>
                  <p:cNvSpPr/>
                  <p:nvPr/>
                </p:nvSpPr>
                <p:spPr>
                  <a:xfrm>
                    <a:off x="4259325" y="1818825"/>
                    <a:ext cx="799975" cy="56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99" h="22631" extrusionOk="0">
                        <a:moveTo>
                          <a:pt x="786" y="1"/>
                        </a:moveTo>
                        <a:cubicBezTo>
                          <a:pt x="258" y="608"/>
                          <a:pt x="1" y="1443"/>
                          <a:pt x="165" y="2315"/>
                        </a:cubicBezTo>
                        <a:lnTo>
                          <a:pt x="3471" y="20367"/>
                        </a:lnTo>
                        <a:cubicBezTo>
                          <a:pt x="3714" y="21673"/>
                          <a:pt x="4856" y="22630"/>
                          <a:pt x="6199" y="22630"/>
                        </a:cubicBezTo>
                        <a:lnTo>
                          <a:pt x="29000" y="22630"/>
                        </a:lnTo>
                        <a:cubicBezTo>
                          <a:pt x="30706" y="22630"/>
                          <a:pt x="31999" y="21124"/>
                          <a:pt x="31692" y="19488"/>
                        </a:cubicBezTo>
                        <a:lnTo>
                          <a:pt x="28421" y="2179"/>
                        </a:lnTo>
                        <a:cubicBezTo>
                          <a:pt x="28179" y="922"/>
                          <a:pt x="27057" y="1"/>
                          <a:pt x="2573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2" name="Google Shape;502;p42"/>
                  <p:cNvSpPr/>
                  <p:nvPr/>
                </p:nvSpPr>
                <p:spPr>
                  <a:xfrm>
                    <a:off x="4568875" y="2123575"/>
                    <a:ext cx="385475" cy="377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419" h="15118" extrusionOk="0">
                        <a:moveTo>
                          <a:pt x="2393" y="0"/>
                        </a:moveTo>
                        <a:cubicBezTo>
                          <a:pt x="1072" y="0"/>
                          <a:pt x="1" y="1179"/>
                          <a:pt x="1" y="2628"/>
                        </a:cubicBezTo>
                        <a:lnTo>
                          <a:pt x="1" y="12176"/>
                        </a:lnTo>
                        <a:cubicBezTo>
                          <a:pt x="1" y="13799"/>
                          <a:pt x="1194" y="15118"/>
                          <a:pt x="2681" y="15118"/>
                        </a:cubicBezTo>
                        <a:cubicBezTo>
                          <a:pt x="2685" y="15118"/>
                          <a:pt x="2689" y="15118"/>
                          <a:pt x="2693" y="15118"/>
                        </a:cubicBezTo>
                        <a:lnTo>
                          <a:pt x="15411" y="15032"/>
                        </a:lnTo>
                        <a:cubicBezTo>
                          <a:pt x="15418" y="13797"/>
                          <a:pt x="14504" y="12804"/>
                          <a:pt x="13390" y="12804"/>
                        </a:cubicBezTo>
                        <a:lnTo>
                          <a:pt x="8727" y="12804"/>
                        </a:lnTo>
                        <a:cubicBezTo>
                          <a:pt x="7899" y="12804"/>
                          <a:pt x="7220" y="12068"/>
                          <a:pt x="7220" y="11154"/>
                        </a:cubicBezTo>
                        <a:lnTo>
                          <a:pt x="7220" y="2628"/>
                        </a:lnTo>
                        <a:cubicBezTo>
                          <a:pt x="7220" y="1179"/>
                          <a:pt x="6149" y="0"/>
                          <a:pt x="4828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3" name="Google Shape;503;p42"/>
                  <p:cNvSpPr/>
                  <p:nvPr/>
                </p:nvSpPr>
                <p:spPr>
                  <a:xfrm>
                    <a:off x="4573525" y="2129275"/>
                    <a:ext cx="377600" cy="372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04" h="14883" extrusionOk="0">
                        <a:moveTo>
                          <a:pt x="2600" y="1"/>
                        </a:moveTo>
                        <a:cubicBezTo>
                          <a:pt x="1165" y="1"/>
                          <a:pt x="1" y="1165"/>
                          <a:pt x="1" y="2593"/>
                        </a:cubicBezTo>
                        <a:lnTo>
                          <a:pt x="1" y="11990"/>
                        </a:lnTo>
                        <a:cubicBezTo>
                          <a:pt x="1" y="13519"/>
                          <a:pt x="1186" y="14768"/>
                          <a:pt x="2686" y="14882"/>
                        </a:cubicBezTo>
                        <a:lnTo>
                          <a:pt x="15104" y="14804"/>
                        </a:lnTo>
                        <a:cubicBezTo>
                          <a:pt x="15104" y="14597"/>
                          <a:pt x="14125" y="14233"/>
                          <a:pt x="12918" y="14233"/>
                        </a:cubicBezTo>
                        <a:lnTo>
                          <a:pt x="7877" y="14233"/>
                        </a:lnTo>
                        <a:cubicBezTo>
                          <a:pt x="6970" y="14233"/>
                          <a:pt x="6249" y="13497"/>
                          <a:pt x="6249" y="12605"/>
                        </a:cubicBezTo>
                        <a:lnTo>
                          <a:pt x="6249" y="2593"/>
                        </a:lnTo>
                        <a:cubicBezTo>
                          <a:pt x="6249" y="1165"/>
                          <a:pt x="5092" y="1"/>
                          <a:pt x="3664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4" name="Google Shape;504;p42"/>
                  <p:cNvSpPr/>
                  <p:nvPr/>
                </p:nvSpPr>
                <p:spPr>
                  <a:xfrm>
                    <a:off x="5153550" y="2401000"/>
                    <a:ext cx="218900" cy="7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56" h="2813" extrusionOk="0">
                        <a:moveTo>
                          <a:pt x="5219" y="0"/>
                        </a:moveTo>
                        <a:cubicBezTo>
                          <a:pt x="4426" y="0"/>
                          <a:pt x="3568" y="193"/>
                          <a:pt x="2785" y="629"/>
                        </a:cubicBezTo>
                        <a:cubicBezTo>
                          <a:pt x="2785" y="629"/>
                          <a:pt x="0" y="2707"/>
                          <a:pt x="622" y="2792"/>
                        </a:cubicBezTo>
                        <a:cubicBezTo>
                          <a:pt x="747" y="2807"/>
                          <a:pt x="998" y="2812"/>
                          <a:pt x="1334" y="2812"/>
                        </a:cubicBezTo>
                        <a:cubicBezTo>
                          <a:pt x="2677" y="2812"/>
                          <a:pt x="5382" y="2721"/>
                          <a:pt x="6884" y="2721"/>
                        </a:cubicBezTo>
                        <a:cubicBezTo>
                          <a:pt x="8755" y="2721"/>
                          <a:pt x="8612" y="2021"/>
                          <a:pt x="7784" y="979"/>
                        </a:cubicBezTo>
                        <a:cubicBezTo>
                          <a:pt x="7302" y="372"/>
                          <a:pt x="6323" y="0"/>
                          <a:pt x="5219" y="0"/>
                        </a:cubicBezTo>
                        <a:close/>
                      </a:path>
                    </a:pathLst>
                  </a:custGeom>
                  <a:solidFill>
                    <a:srgbClr val="D589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5" name="Google Shape;505;p42"/>
                  <p:cNvSpPr/>
                  <p:nvPr/>
                </p:nvSpPr>
                <p:spPr>
                  <a:xfrm>
                    <a:off x="5292625" y="2398075"/>
                    <a:ext cx="164550" cy="83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82" h="3335" extrusionOk="0">
                        <a:moveTo>
                          <a:pt x="910" y="0"/>
                        </a:moveTo>
                        <a:cubicBezTo>
                          <a:pt x="620" y="0"/>
                          <a:pt x="318" y="35"/>
                          <a:pt x="0" y="110"/>
                        </a:cubicBezTo>
                        <a:lnTo>
                          <a:pt x="1464" y="1710"/>
                        </a:lnTo>
                        <a:cubicBezTo>
                          <a:pt x="1464" y="1710"/>
                          <a:pt x="2842" y="1853"/>
                          <a:pt x="5213" y="3031"/>
                        </a:cubicBezTo>
                        <a:cubicBezTo>
                          <a:pt x="5637" y="3244"/>
                          <a:pt x="5929" y="3334"/>
                          <a:pt x="6101" y="3334"/>
                        </a:cubicBezTo>
                        <a:cubicBezTo>
                          <a:pt x="6581" y="3334"/>
                          <a:pt x="6137" y="2631"/>
                          <a:pt x="5070" y="1917"/>
                        </a:cubicBezTo>
                        <a:cubicBezTo>
                          <a:pt x="3657" y="979"/>
                          <a:pt x="2457" y="0"/>
                          <a:pt x="910" y="0"/>
                        </a:cubicBezTo>
                        <a:close/>
                      </a:path>
                    </a:pathLst>
                  </a:custGeom>
                  <a:solidFill>
                    <a:srgbClr val="D589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6" name="Google Shape;506;p42"/>
                  <p:cNvSpPr/>
                  <p:nvPr/>
                </p:nvSpPr>
                <p:spPr>
                  <a:xfrm>
                    <a:off x="5106250" y="2409600"/>
                    <a:ext cx="140325" cy="67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13" h="2688" extrusionOk="0">
                        <a:moveTo>
                          <a:pt x="3149" y="1"/>
                        </a:moveTo>
                        <a:cubicBezTo>
                          <a:pt x="3096" y="1"/>
                          <a:pt x="3044" y="3"/>
                          <a:pt x="2992" y="6"/>
                        </a:cubicBezTo>
                        <a:cubicBezTo>
                          <a:pt x="2278" y="70"/>
                          <a:pt x="0" y="2398"/>
                          <a:pt x="357" y="2577"/>
                        </a:cubicBezTo>
                        <a:cubicBezTo>
                          <a:pt x="386" y="2591"/>
                          <a:pt x="407" y="2605"/>
                          <a:pt x="436" y="2613"/>
                        </a:cubicBezTo>
                        <a:cubicBezTo>
                          <a:pt x="572" y="2663"/>
                          <a:pt x="713" y="2687"/>
                          <a:pt x="852" y="2687"/>
                        </a:cubicBezTo>
                        <a:cubicBezTo>
                          <a:pt x="1265" y="2687"/>
                          <a:pt x="1663" y="2474"/>
                          <a:pt x="1892" y="2106"/>
                        </a:cubicBezTo>
                        <a:cubicBezTo>
                          <a:pt x="2167" y="1659"/>
                          <a:pt x="2594" y="1161"/>
                          <a:pt x="3092" y="1161"/>
                        </a:cubicBezTo>
                        <a:cubicBezTo>
                          <a:pt x="3176" y="1161"/>
                          <a:pt x="3262" y="1175"/>
                          <a:pt x="3349" y="1206"/>
                        </a:cubicBezTo>
                        <a:cubicBezTo>
                          <a:pt x="4194" y="1503"/>
                          <a:pt x="5079" y="1528"/>
                          <a:pt x="5350" y="1528"/>
                        </a:cubicBezTo>
                        <a:cubicBezTo>
                          <a:pt x="5405" y="1528"/>
                          <a:pt x="5434" y="1527"/>
                          <a:pt x="5434" y="1527"/>
                        </a:cubicBezTo>
                        <a:lnTo>
                          <a:pt x="5613" y="278"/>
                        </a:lnTo>
                        <a:cubicBezTo>
                          <a:pt x="4672" y="278"/>
                          <a:pt x="3836" y="1"/>
                          <a:pt x="3149" y="1"/>
                        </a:cubicBezTo>
                        <a:close/>
                      </a:path>
                    </a:pathLst>
                  </a:custGeom>
                  <a:solidFill>
                    <a:srgbClr val="D589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7" name="Google Shape;507;p42"/>
                  <p:cNvSpPr/>
                  <p:nvPr/>
                </p:nvSpPr>
                <p:spPr>
                  <a:xfrm>
                    <a:off x="5205675" y="2381900"/>
                    <a:ext cx="121775" cy="100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71" h="4016" extrusionOk="0">
                        <a:moveTo>
                          <a:pt x="2228" y="0"/>
                        </a:moveTo>
                        <a:cubicBezTo>
                          <a:pt x="1671" y="0"/>
                          <a:pt x="1" y="3471"/>
                          <a:pt x="1050" y="3892"/>
                        </a:cubicBezTo>
                        <a:cubicBezTo>
                          <a:pt x="1050" y="3892"/>
                          <a:pt x="1018" y="4016"/>
                          <a:pt x="1141" y="4016"/>
                        </a:cubicBezTo>
                        <a:cubicBezTo>
                          <a:pt x="1203" y="4016"/>
                          <a:pt x="1303" y="3985"/>
                          <a:pt x="1464" y="3892"/>
                        </a:cubicBezTo>
                        <a:cubicBezTo>
                          <a:pt x="1936" y="3622"/>
                          <a:pt x="2279" y="1386"/>
                          <a:pt x="2678" y="1386"/>
                        </a:cubicBezTo>
                        <a:cubicBezTo>
                          <a:pt x="2690" y="1386"/>
                          <a:pt x="2702" y="1389"/>
                          <a:pt x="2714" y="1393"/>
                        </a:cubicBezTo>
                        <a:cubicBezTo>
                          <a:pt x="3546" y="1671"/>
                          <a:pt x="4085" y="1741"/>
                          <a:pt x="4416" y="1741"/>
                        </a:cubicBezTo>
                        <a:cubicBezTo>
                          <a:pt x="4747" y="1741"/>
                          <a:pt x="4871" y="1671"/>
                          <a:pt x="4871" y="1671"/>
                        </a:cubicBezTo>
                        <a:cubicBezTo>
                          <a:pt x="4871" y="1671"/>
                          <a:pt x="2778" y="0"/>
                          <a:pt x="2228" y="0"/>
                        </a:cubicBezTo>
                        <a:close/>
                      </a:path>
                    </a:pathLst>
                  </a:custGeom>
                  <a:solidFill>
                    <a:srgbClr val="D589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8" name="Google Shape;508;p42"/>
                  <p:cNvSpPr/>
                  <p:nvPr/>
                </p:nvSpPr>
                <p:spPr>
                  <a:xfrm>
                    <a:off x="5557950" y="1299050"/>
                    <a:ext cx="373625" cy="387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45" h="15488" extrusionOk="0">
                        <a:moveTo>
                          <a:pt x="8776" y="1"/>
                        </a:moveTo>
                        <a:cubicBezTo>
                          <a:pt x="8618" y="1"/>
                          <a:pt x="8453" y="7"/>
                          <a:pt x="8282" y="19"/>
                        </a:cubicBezTo>
                        <a:cubicBezTo>
                          <a:pt x="6104" y="183"/>
                          <a:pt x="4154" y="1033"/>
                          <a:pt x="1905" y="1612"/>
                        </a:cubicBezTo>
                        <a:cubicBezTo>
                          <a:pt x="0" y="2101"/>
                          <a:pt x="3231" y="5832"/>
                          <a:pt x="6035" y="5832"/>
                        </a:cubicBezTo>
                        <a:cubicBezTo>
                          <a:pt x="6543" y="5832"/>
                          <a:pt x="7036" y="5710"/>
                          <a:pt x="7482" y="5425"/>
                        </a:cubicBezTo>
                        <a:cubicBezTo>
                          <a:pt x="8019" y="5083"/>
                          <a:pt x="8408" y="4942"/>
                          <a:pt x="8689" y="4942"/>
                        </a:cubicBezTo>
                        <a:cubicBezTo>
                          <a:pt x="9937" y="4942"/>
                          <a:pt x="9046" y="7726"/>
                          <a:pt x="9424" y="7988"/>
                        </a:cubicBezTo>
                        <a:cubicBezTo>
                          <a:pt x="9889" y="8310"/>
                          <a:pt x="9646" y="8031"/>
                          <a:pt x="9853" y="10131"/>
                        </a:cubicBezTo>
                        <a:cubicBezTo>
                          <a:pt x="10067" y="12223"/>
                          <a:pt x="7396" y="13601"/>
                          <a:pt x="6625" y="13780"/>
                        </a:cubicBezTo>
                        <a:cubicBezTo>
                          <a:pt x="5853" y="13960"/>
                          <a:pt x="5286" y="14043"/>
                          <a:pt x="4853" y="14043"/>
                        </a:cubicBezTo>
                        <a:cubicBezTo>
                          <a:pt x="3917" y="14043"/>
                          <a:pt x="3614" y="13655"/>
                          <a:pt x="3248" y="13030"/>
                        </a:cubicBezTo>
                        <a:cubicBezTo>
                          <a:pt x="2791" y="12223"/>
                          <a:pt x="2505" y="10345"/>
                          <a:pt x="2505" y="10345"/>
                        </a:cubicBezTo>
                        <a:lnTo>
                          <a:pt x="2505" y="10345"/>
                        </a:lnTo>
                        <a:cubicBezTo>
                          <a:pt x="2405" y="14172"/>
                          <a:pt x="3712" y="14815"/>
                          <a:pt x="4619" y="15329"/>
                        </a:cubicBezTo>
                        <a:cubicBezTo>
                          <a:pt x="4810" y="15438"/>
                          <a:pt x="5134" y="15487"/>
                          <a:pt x="5532" y="15487"/>
                        </a:cubicBezTo>
                        <a:cubicBezTo>
                          <a:pt x="7032" y="15487"/>
                          <a:pt x="9581" y="14794"/>
                          <a:pt x="10039" y="14044"/>
                        </a:cubicBezTo>
                        <a:cubicBezTo>
                          <a:pt x="11498" y="11649"/>
                          <a:pt x="10286" y="9402"/>
                          <a:pt x="10595" y="9402"/>
                        </a:cubicBezTo>
                        <a:cubicBezTo>
                          <a:pt x="10598" y="9402"/>
                          <a:pt x="10600" y="9402"/>
                          <a:pt x="10603" y="9402"/>
                        </a:cubicBezTo>
                        <a:cubicBezTo>
                          <a:pt x="10931" y="9438"/>
                          <a:pt x="11231" y="10381"/>
                          <a:pt x="12088" y="11602"/>
                        </a:cubicBezTo>
                        <a:cubicBezTo>
                          <a:pt x="12162" y="11700"/>
                          <a:pt x="12583" y="12266"/>
                          <a:pt x="12718" y="12266"/>
                        </a:cubicBezTo>
                        <a:cubicBezTo>
                          <a:pt x="12741" y="12266"/>
                          <a:pt x="12755" y="12251"/>
                          <a:pt x="12759" y="12216"/>
                        </a:cubicBezTo>
                        <a:cubicBezTo>
                          <a:pt x="13159" y="8788"/>
                          <a:pt x="14944" y="7724"/>
                          <a:pt x="14516" y="4261"/>
                        </a:cubicBezTo>
                        <a:cubicBezTo>
                          <a:pt x="14251" y="2057"/>
                          <a:pt x="12998" y="1908"/>
                          <a:pt x="12663" y="1908"/>
                        </a:cubicBezTo>
                        <a:cubicBezTo>
                          <a:pt x="12611" y="1908"/>
                          <a:pt x="12581" y="1911"/>
                          <a:pt x="12581" y="1911"/>
                        </a:cubicBezTo>
                        <a:cubicBezTo>
                          <a:pt x="12581" y="1911"/>
                          <a:pt x="11645" y="1"/>
                          <a:pt x="877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  <p:sp>
                <p:nvSpPr>
                  <p:cNvPr id="509" name="Google Shape;509;p42"/>
                  <p:cNvSpPr/>
                  <p:nvPr/>
                </p:nvSpPr>
                <p:spPr>
                  <a:xfrm>
                    <a:off x="5820675" y="1474550"/>
                    <a:ext cx="59650" cy="89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86" h="3562" extrusionOk="0">
                        <a:moveTo>
                          <a:pt x="1355" y="1"/>
                        </a:moveTo>
                        <a:cubicBezTo>
                          <a:pt x="806" y="1"/>
                          <a:pt x="121" y="553"/>
                          <a:pt x="65" y="1433"/>
                        </a:cubicBezTo>
                        <a:cubicBezTo>
                          <a:pt x="1" y="2547"/>
                          <a:pt x="22" y="3332"/>
                          <a:pt x="586" y="3525"/>
                        </a:cubicBezTo>
                        <a:cubicBezTo>
                          <a:pt x="656" y="3550"/>
                          <a:pt x="728" y="3562"/>
                          <a:pt x="801" y="3562"/>
                        </a:cubicBezTo>
                        <a:cubicBezTo>
                          <a:pt x="1310" y="3562"/>
                          <a:pt x="1870" y="2975"/>
                          <a:pt x="2107" y="2132"/>
                        </a:cubicBezTo>
                        <a:cubicBezTo>
                          <a:pt x="2386" y="1168"/>
                          <a:pt x="2165" y="233"/>
                          <a:pt x="1593" y="40"/>
                        </a:cubicBezTo>
                        <a:cubicBezTo>
                          <a:pt x="1519" y="14"/>
                          <a:pt x="1438" y="1"/>
                          <a:pt x="1355" y="1"/>
                        </a:cubicBezTo>
                        <a:close/>
                      </a:path>
                    </a:pathLst>
                  </a:custGeom>
                  <a:solidFill>
                    <a:srgbClr val="D5896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4300"/>
                  </a:p>
                </p:txBody>
              </p:sp>
            </p:grpSp>
            <p:grpSp>
              <p:nvGrpSpPr>
                <p:cNvPr id="510" name="Google Shape;510;p42"/>
                <p:cNvGrpSpPr/>
                <p:nvPr/>
              </p:nvGrpSpPr>
              <p:grpSpPr>
                <a:xfrm>
                  <a:off x="5822709" y="1959133"/>
                  <a:ext cx="1224270" cy="1321111"/>
                  <a:chOff x="2554450" y="3383575"/>
                  <a:chExt cx="649825" cy="701227"/>
                </a:xfrm>
              </p:grpSpPr>
              <p:sp>
                <p:nvSpPr>
                  <p:cNvPr id="511" name="Google Shape;511;p42"/>
                  <p:cNvSpPr/>
                  <p:nvPr/>
                </p:nvSpPr>
                <p:spPr>
                  <a:xfrm>
                    <a:off x="2634600" y="3383575"/>
                    <a:ext cx="569675" cy="33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87" h="13583" extrusionOk="0">
                        <a:moveTo>
                          <a:pt x="457" y="1"/>
                        </a:moveTo>
                        <a:cubicBezTo>
                          <a:pt x="207" y="1"/>
                          <a:pt x="0" y="208"/>
                          <a:pt x="0" y="458"/>
                        </a:cubicBezTo>
                        <a:lnTo>
                          <a:pt x="0" y="13126"/>
                        </a:lnTo>
                        <a:cubicBezTo>
                          <a:pt x="0" y="13375"/>
                          <a:pt x="207" y="13583"/>
                          <a:pt x="457" y="13583"/>
                        </a:cubicBezTo>
                        <a:lnTo>
                          <a:pt x="22330" y="13583"/>
                        </a:lnTo>
                        <a:cubicBezTo>
                          <a:pt x="22580" y="13583"/>
                          <a:pt x="22787" y="13383"/>
                          <a:pt x="22787" y="13126"/>
                        </a:cubicBezTo>
                        <a:lnTo>
                          <a:pt x="22787" y="458"/>
                        </a:lnTo>
                        <a:cubicBezTo>
                          <a:pt x="22787" y="208"/>
                          <a:pt x="22580" y="1"/>
                          <a:pt x="223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42"/>
                  <p:cNvSpPr/>
                  <p:nvPr/>
                </p:nvSpPr>
                <p:spPr>
                  <a:xfrm>
                    <a:off x="2652450" y="3438575"/>
                    <a:ext cx="534525" cy="27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81" h="10969" extrusionOk="0">
                        <a:moveTo>
                          <a:pt x="393" y="0"/>
                        </a:moveTo>
                        <a:cubicBezTo>
                          <a:pt x="179" y="0"/>
                          <a:pt x="0" y="179"/>
                          <a:pt x="0" y="393"/>
                        </a:cubicBezTo>
                        <a:lnTo>
                          <a:pt x="0" y="10576"/>
                        </a:lnTo>
                        <a:cubicBezTo>
                          <a:pt x="0" y="10790"/>
                          <a:pt x="179" y="10968"/>
                          <a:pt x="393" y="10968"/>
                        </a:cubicBezTo>
                        <a:lnTo>
                          <a:pt x="20988" y="10968"/>
                        </a:lnTo>
                        <a:cubicBezTo>
                          <a:pt x="21202" y="10968"/>
                          <a:pt x="21380" y="10790"/>
                          <a:pt x="21380" y="10576"/>
                        </a:cubicBezTo>
                        <a:lnTo>
                          <a:pt x="21380" y="393"/>
                        </a:lnTo>
                        <a:cubicBezTo>
                          <a:pt x="21380" y="179"/>
                          <a:pt x="21202" y="0"/>
                          <a:pt x="2098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42"/>
                  <p:cNvSpPr/>
                  <p:nvPr/>
                </p:nvSpPr>
                <p:spPr>
                  <a:xfrm>
                    <a:off x="2658150" y="3402850"/>
                    <a:ext cx="2145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65" extrusionOk="0">
                        <a:moveTo>
                          <a:pt x="187" y="1"/>
                        </a:moveTo>
                        <a:cubicBezTo>
                          <a:pt x="87" y="1"/>
                          <a:pt x="1" y="87"/>
                          <a:pt x="1" y="187"/>
                        </a:cubicBezTo>
                        <a:lnTo>
                          <a:pt x="1" y="579"/>
                        </a:lnTo>
                        <a:cubicBezTo>
                          <a:pt x="1" y="686"/>
                          <a:pt x="94" y="765"/>
                          <a:pt x="187" y="765"/>
                        </a:cubicBezTo>
                        <a:lnTo>
                          <a:pt x="672" y="765"/>
                        </a:lnTo>
                        <a:cubicBezTo>
                          <a:pt x="772" y="765"/>
                          <a:pt x="851" y="686"/>
                          <a:pt x="858" y="579"/>
                        </a:cubicBezTo>
                        <a:lnTo>
                          <a:pt x="858" y="187"/>
                        </a:lnTo>
                        <a:cubicBezTo>
                          <a:pt x="858" y="79"/>
                          <a:pt x="772" y="1"/>
                          <a:pt x="672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42"/>
                  <p:cNvSpPr/>
                  <p:nvPr/>
                </p:nvSpPr>
                <p:spPr>
                  <a:xfrm>
                    <a:off x="2696900" y="3402850"/>
                    <a:ext cx="21275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" h="765" extrusionOk="0">
                        <a:moveTo>
                          <a:pt x="186" y="1"/>
                        </a:moveTo>
                        <a:cubicBezTo>
                          <a:pt x="79" y="1"/>
                          <a:pt x="1" y="87"/>
                          <a:pt x="1" y="187"/>
                        </a:cubicBezTo>
                        <a:lnTo>
                          <a:pt x="1" y="579"/>
                        </a:lnTo>
                        <a:cubicBezTo>
                          <a:pt x="1" y="686"/>
                          <a:pt x="86" y="765"/>
                          <a:pt x="186" y="765"/>
                        </a:cubicBezTo>
                        <a:lnTo>
                          <a:pt x="665" y="765"/>
                        </a:lnTo>
                        <a:cubicBezTo>
                          <a:pt x="765" y="765"/>
                          <a:pt x="843" y="686"/>
                          <a:pt x="850" y="579"/>
                        </a:cubicBezTo>
                        <a:lnTo>
                          <a:pt x="850" y="187"/>
                        </a:lnTo>
                        <a:cubicBezTo>
                          <a:pt x="850" y="79"/>
                          <a:pt x="765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42"/>
                  <p:cNvSpPr/>
                  <p:nvPr/>
                </p:nvSpPr>
                <p:spPr>
                  <a:xfrm>
                    <a:off x="2735450" y="3402850"/>
                    <a:ext cx="21450" cy="1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8" h="765" extrusionOk="0">
                        <a:moveTo>
                          <a:pt x="187" y="1"/>
                        </a:moveTo>
                        <a:cubicBezTo>
                          <a:pt x="80" y="1"/>
                          <a:pt x="1" y="87"/>
                          <a:pt x="1" y="187"/>
                        </a:cubicBezTo>
                        <a:lnTo>
                          <a:pt x="1" y="579"/>
                        </a:lnTo>
                        <a:cubicBezTo>
                          <a:pt x="1" y="686"/>
                          <a:pt x="87" y="765"/>
                          <a:pt x="187" y="765"/>
                        </a:cubicBezTo>
                        <a:lnTo>
                          <a:pt x="665" y="765"/>
                        </a:lnTo>
                        <a:cubicBezTo>
                          <a:pt x="765" y="765"/>
                          <a:pt x="844" y="686"/>
                          <a:pt x="858" y="579"/>
                        </a:cubicBezTo>
                        <a:lnTo>
                          <a:pt x="858" y="187"/>
                        </a:lnTo>
                        <a:cubicBezTo>
                          <a:pt x="858" y="79"/>
                          <a:pt x="765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42"/>
                  <p:cNvSpPr/>
                  <p:nvPr/>
                </p:nvSpPr>
                <p:spPr>
                  <a:xfrm>
                    <a:off x="2670475" y="3454625"/>
                    <a:ext cx="498275" cy="24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31" h="9677" extrusionOk="0">
                        <a:moveTo>
                          <a:pt x="19852" y="72"/>
                        </a:moveTo>
                        <a:lnTo>
                          <a:pt x="19852" y="9605"/>
                        </a:lnTo>
                        <a:lnTo>
                          <a:pt x="65" y="9605"/>
                        </a:lnTo>
                        <a:lnTo>
                          <a:pt x="65" y="72"/>
                        </a:lnTo>
                        <a:close/>
                        <a:moveTo>
                          <a:pt x="1" y="1"/>
                        </a:moveTo>
                        <a:lnTo>
                          <a:pt x="1" y="9677"/>
                        </a:lnTo>
                        <a:lnTo>
                          <a:pt x="19931" y="9677"/>
                        </a:lnTo>
                        <a:lnTo>
                          <a:pt x="199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42"/>
                  <p:cNvSpPr/>
                  <p:nvPr/>
                </p:nvSpPr>
                <p:spPr>
                  <a:xfrm>
                    <a:off x="2671200" y="3646725"/>
                    <a:ext cx="496500" cy="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60" h="72" extrusionOk="0">
                        <a:moveTo>
                          <a:pt x="0" y="0"/>
                        </a:moveTo>
                        <a:lnTo>
                          <a:pt x="0" y="72"/>
                        </a:lnTo>
                        <a:lnTo>
                          <a:pt x="19859" y="72"/>
                        </a:lnTo>
                        <a:lnTo>
                          <a:pt x="1985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42"/>
                  <p:cNvSpPr/>
                  <p:nvPr/>
                </p:nvSpPr>
                <p:spPr>
                  <a:xfrm>
                    <a:off x="2671200" y="3598700"/>
                    <a:ext cx="496500" cy="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60" h="72" extrusionOk="0">
                        <a:moveTo>
                          <a:pt x="0" y="0"/>
                        </a:moveTo>
                        <a:lnTo>
                          <a:pt x="0" y="72"/>
                        </a:lnTo>
                        <a:lnTo>
                          <a:pt x="19859" y="72"/>
                        </a:lnTo>
                        <a:lnTo>
                          <a:pt x="1985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42"/>
                  <p:cNvSpPr/>
                  <p:nvPr/>
                </p:nvSpPr>
                <p:spPr>
                  <a:xfrm>
                    <a:off x="2671200" y="3550500"/>
                    <a:ext cx="496500" cy="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60" h="72" extrusionOk="0">
                        <a:moveTo>
                          <a:pt x="0" y="0"/>
                        </a:moveTo>
                        <a:lnTo>
                          <a:pt x="0" y="72"/>
                        </a:lnTo>
                        <a:lnTo>
                          <a:pt x="19859" y="72"/>
                        </a:lnTo>
                        <a:lnTo>
                          <a:pt x="1985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42"/>
                  <p:cNvSpPr/>
                  <p:nvPr/>
                </p:nvSpPr>
                <p:spPr>
                  <a:xfrm>
                    <a:off x="2671200" y="3502475"/>
                    <a:ext cx="496500" cy="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60" h="72" extrusionOk="0">
                        <a:moveTo>
                          <a:pt x="0" y="0"/>
                        </a:moveTo>
                        <a:lnTo>
                          <a:pt x="0" y="72"/>
                        </a:lnTo>
                        <a:lnTo>
                          <a:pt x="19859" y="72"/>
                        </a:lnTo>
                        <a:lnTo>
                          <a:pt x="1985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42"/>
                  <p:cNvSpPr/>
                  <p:nvPr/>
                </p:nvSpPr>
                <p:spPr>
                  <a:xfrm>
                    <a:off x="3096075" y="3455525"/>
                    <a:ext cx="1800" cy="24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" h="9605" extrusionOk="0">
                        <a:moveTo>
                          <a:pt x="1" y="0"/>
                        </a:moveTo>
                        <a:lnTo>
                          <a:pt x="1" y="9605"/>
                        </a:lnTo>
                        <a:lnTo>
                          <a:pt x="72" y="9605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42"/>
                  <p:cNvSpPr/>
                  <p:nvPr/>
                </p:nvSpPr>
                <p:spPr>
                  <a:xfrm>
                    <a:off x="3025025" y="3455525"/>
                    <a:ext cx="1800" cy="24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" h="9605" extrusionOk="0">
                        <a:moveTo>
                          <a:pt x="0" y="0"/>
                        </a:moveTo>
                        <a:lnTo>
                          <a:pt x="0" y="9605"/>
                        </a:lnTo>
                        <a:lnTo>
                          <a:pt x="72" y="9605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42"/>
                  <p:cNvSpPr/>
                  <p:nvPr/>
                </p:nvSpPr>
                <p:spPr>
                  <a:xfrm>
                    <a:off x="2954150" y="3455525"/>
                    <a:ext cx="1800" cy="24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" h="9605" extrusionOk="0">
                        <a:moveTo>
                          <a:pt x="1" y="0"/>
                        </a:moveTo>
                        <a:lnTo>
                          <a:pt x="1" y="9605"/>
                        </a:lnTo>
                        <a:lnTo>
                          <a:pt x="72" y="9605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42"/>
                  <p:cNvSpPr/>
                  <p:nvPr/>
                </p:nvSpPr>
                <p:spPr>
                  <a:xfrm>
                    <a:off x="2883100" y="3455525"/>
                    <a:ext cx="1800" cy="24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" h="9605" extrusionOk="0">
                        <a:moveTo>
                          <a:pt x="0" y="0"/>
                        </a:moveTo>
                        <a:lnTo>
                          <a:pt x="0" y="9605"/>
                        </a:lnTo>
                        <a:lnTo>
                          <a:pt x="72" y="9605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42"/>
                  <p:cNvSpPr/>
                  <p:nvPr/>
                </p:nvSpPr>
                <p:spPr>
                  <a:xfrm>
                    <a:off x="2812225" y="3455525"/>
                    <a:ext cx="1800" cy="24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" h="9605" extrusionOk="0">
                        <a:moveTo>
                          <a:pt x="1" y="0"/>
                        </a:moveTo>
                        <a:lnTo>
                          <a:pt x="1" y="9605"/>
                        </a:lnTo>
                        <a:lnTo>
                          <a:pt x="72" y="9605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42"/>
                  <p:cNvSpPr/>
                  <p:nvPr/>
                </p:nvSpPr>
                <p:spPr>
                  <a:xfrm>
                    <a:off x="2741175" y="3455525"/>
                    <a:ext cx="1800" cy="24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" h="9605" extrusionOk="0">
                        <a:moveTo>
                          <a:pt x="0" y="0"/>
                        </a:moveTo>
                        <a:lnTo>
                          <a:pt x="0" y="9605"/>
                        </a:lnTo>
                        <a:lnTo>
                          <a:pt x="72" y="9605"/>
                        </a:lnTo>
                        <a:lnTo>
                          <a:pt x="7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42"/>
                  <p:cNvSpPr/>
                  <p:nvPr/>
                </p:nvSpPr>
                <p:spPr>
                  <a:xfrm>
                    <a:off x="3120900" y="3462675"/>
                    <a:ext cx="39825" cy="2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3" h="929" extrusionOk="0">
                        <a:moveTo>
                          <a:pt x="464" y="0"/>
                        </a:moveTo>
                        <a:cubicBezTo>
                          <a:pt x="200" y="0"/>
                          <a:pt x="0" y="200"/>
                          <a:pt x="0" y="464"/>
                        </a:cubicBezTo>
                        <a:cubicBezTo>
                          <a:pt x="0" y="721"/>
                          <a:pt x="200" y="928"/>
                          <a:pt x="464" y="928"/>
                        </a:cubicBezTo>
                        <a:lnTo>
                          <a:pt x="1128" y="928"/>
                        </a:lnTo>
                        <a:cubicBezTo>
                          <a:pt x="1393" y="928"/>
                          <a:pt x="1593" y="721"/>
                          <a:pt x="1593" y="464"/>
                        </a:cubicBezTo>
                        <a:cubicBezTo>
                          <a:pt x="1593" y="200"/>
                          <a:pt x="1393" y="0"/>
                          <a:pt x="112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42"/>
                  <p:cNvSpPr/>
                  <p:nvPr/>
                </p:nvSpPr>
                <p:spPr>
                  <a:xfrm>
                    <a:off x="3120900" y="3559425"/>
                    <a:ext cx="39825" cy="23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3" h="929" extrusionOk="0">
                        <a:moveTo>
                          <a:pt x="222" y="0"/>
                        </a:moveTo>
                        <a:cubicBezTo>
                          <a:pt x="93" y="0"/>
                          <a:pt x="0" y="100"/>
                          <a:pt x="0" y="229"/>
                        </a:cubicBezTo>
                        <a:lnTo>
                          <a:pt x="0" y="707"/>
                        </a:lnTo>
                        <a:cubicBezTo>
                          <a:pt x="0" y="836"/>
                          <a:pt x="93" y="929"/>
                          <a:pt x="222" y="929"/>
                        </a:cubicBezTo>
                        <a:lnTo>
                          <a:pt x="1371" y="929"/>
                        </a:lnTo>
                        <a:cubicBezTo>
                          <a:pt x="1493" y="929"/>
                          <a:pt x="1593" y="836"/>
                          <a:pt x="1593" y="707"/>
                        </a:cubicBezTo>
                        <a:lnTo>
                          <a:pt x="1593" y="229"/>
                        </a:lnTo>
                        <a:cubicBezTo>
                          <a:pt x="1593" y="100"/>
                          <a:pt x="1500" y="0"/>
                          <a:pt x="1371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42"/>
                  <p:cNvSpPr/>
                  <p:nvPr/>
                </p:nvSpPr>
                <p:spPr>
                  <a:xfrm>
                    <a:off x="2757075" y="3515325"/>
                    <a:ext cx="39475" cy="24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9" h="972" extrusionOk="0">
                        <a:moveTo>
                          <a:pt x="221" y="1"/>
                        </a:moveTo>
                        <a:cubicBezTo>
                          <a:pt x="100" y="1"/>
                          <a:pt x="0" y="93"/>
                          <a:pt x="0" y="222"/>
                        </a:cubicBezTo>
                        <a:lnTo>
                          <a:pt x="0" y="750"/>
                        </a:lnTo>
                        <a:cubicBezTo>
                          <a:pt x="0" y="872"/>
                          <a:pt x="100" y="972"/>
                          <a:pt x="221" y="972"/>
                        </a:cubicBezTo>
                        <a:lnTo>
                          <a:pt x="1350" y="972"/>
                        </a:lnTo>
                        <a:cubicBezTo>
                          <a:pt x="1471" y="972"/>
                          <a:pt x="1578" y="872"/>
                          <a:pt x="1571" y="750"/>
                        </a:cubicBezTo>
                        <a:lnTo>
                          <a:pt x="1571" y="222"/>
                        </a:lnTo>
                        <a:cubicBezTo>
                          <a:pt x="1571" y="93"/>
                          <a:pt x="1471" y="1"/>
                          <a:pt x="1350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42"/>
                  <p:cNvSpPr/>
                  <p:nvPr/>
                </p:nvSpPr>
                <p:spPr>
                  <a:xfrm>
                    <a:off x="2908625" y="3512650"/>
                    <a:ext cx="38400" cy="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301" extrusionOk="0">
                        <a:moveTo>
                          <a:pt x="151" y="0"/>
                        </a:moveTo>
                        <a:cubicBezTo>
                          <a:pt x="72" y="0"/>
                          <a:pt x="1" y="72"/>
                          <a:pt x="1" y="150"/>
                        </a:cubicBezTo>
                        <a:cubicBezTo>
                          <a:pt x="1" y="229"/>
                          <a:pt x="72" y="300"/>
                          <a:pt x="151" y="300"/>
                        </a:cubicBezTo>
                        <a:lnTo>
                          <a:pt x="1386" y="300"/>
                        </a:lnTo>
                        <a:cubicBezTo>
                          <a:pt x="1465" y="300"/>
                          <a:pt x="1536" y="243"/>
                          <a:pt x="1536" y="150"/>
                        </a:cubicBezTo>
                        <a:cubicBezTo>
                          <a:pt x="1536" y="72"/>
                          <a:pt x="1465" y="0"/>
                          <a:pt x="138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42"/>
                  <p:cNvSpPr/>
                  <p:nvPr/>
                </p:nvSpPr>
                <p:spPr>
                  <a:xfrm>
                    <a:off x="2908625" y="3524425"/>
                    <a:ext cx="38400" cy="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308" extrusionOk="0">
                        <a:moveTo>
                          <a:pt x="151" y="1"/>
                        </a:moveTo>
                        <a:cubicBezTo>
                          <a:pt x="72" y="1"/>
                          <a:pt x="1" y="72"/>
                          <a:pt x="1" y="151"/>
                        </a:cubicBezTo>
                        <a:cubicBezTo>
                          <a:pt x="1" y="236"/>
                          <a:pt x="72" y="308"/>
                          <a:pt x="151" y="308"/>
                        </a:cubicBezTo>
                        <a:lnTo>
                          <a:pt x="1386" y="308"/>
                        </a:lnTo>
                        <a:cubicBezTo>
                          <a:pt x="1465" y="308"/>
                          <a:pt x="1536" y="244"/>
                          <a:pt x="1536" y="151"/>
                        </a:cubicBezTo>
                        <a:cubicBezTo>
                          <a:pt x="1536" y="72"/>
                          <a:pt x="1465" y="1"/>
                          <a:pt x="138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42"/>
                  <p:cNvSpPr/>
                  <p:nvPr/>
                </p:nvSpPr>
                <p:spPr>
                  <a:xfrm>
                    <a:off x="2840800" y="3655650"/>
                    <a:ext cx="38400" cy="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308" extrusionOk="0">
                        <a:moveTo>
                          <a:pt x="150" y="0"/>
                        </a:moveTo>
                        <a:cubicBezTo>
                          <a:pt x="72" y="0"/>
                          <a:pt x="0" y="72"/>
                          <a:pt x="0" y="150"/>
                        </a:cubicBezTo>
                        <a:cubicBezTo>
                          <a:pt x="0" y="236"/>
                          <a:pt x="72" y="307"/>
                          <a:pt x="150" y="307"/>
                        </a:cubicBezTo>
                        <a:lnTo>
                          <a:pt x="1385" y="307"/>
                        </a:lnTo>
                        <a:cubicBezTo>
                          <a:pt x="1464" y="307"/>
                          <a:pt x="1535" y="236"/>
                          <a:pt x="1535" y="150"/>
                        </a:cubicBezTo>
                        <a:cubicBezTo>
                          <a:pt x="1535" y="72"/>
                          <a:pt x="1464" y="0"/>
                          <a:pt x="138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42"/>
                  <p:cNvSpPr/>
                  <p:nvPr/>
                </p:nvSpPr>
                <p:spPr>
                  <a:xfrm>
                    <a:off x="2840800" y="3667425"/>
                    <a:ext cx="38400" cy="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308" extrusionOk="0">
                        <a:moveTo>
                          <a:pt x="150" y="1"/>
                        </a:moveTo>
                        <a:cubicBezTo>
                          <a:pt x="72" y="1"/>
                          <a:pt x="0" y="72"/>
                          <a:pt x="0" y="158"/>
                        </a:cubicBezTo>
                        <a:cubicBezTo>
                          <a:pt x="0" y="236"/>
                          <a:pt x="72" y="308"/>
                          <a:pt x="150" y="308"/>
                        </a:cubicBezTo>
                        <a:lnTo>
                          <a:pt x="1385" y="308"/>
                        </a:lnTo>
                        <a:cubicBezTo>
                          <a:pt x="1464" y="308"/>
                          <a:pt x="1535" y="236"/>
                          <a:pt x="1535" y="158"/>
                        </a:cubicBezTo>
                        <a:cubicBezTo>
                          <a:pt x="1535" y="72"/>
                          <a:pt x="1464" y="1"/>
                          <a:pt x="1385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42"/>
                  <p:cNvSpPr/>
                  <p:nvPr/>
                </p:nvSpPr>
                <p:spPr>
                  <a:xfrm>
                    <a:off x="2681725" y="3566025"/>
                    <a:ext cx="38400" cy="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301" extrusionOk="0">
                        <a:moveTo>
                          <a:pt x="151" y="1"/>
                        </a:moveTo>
                        <a:cubicBezTo>
                          <a:pt x="72" y="1"/>
                          <a:pt x="1" y="72"/>
                          <a:pt x="1" y="151"/>
                        </a:cubicBezTo>
                        <a:cubicBezTo>
                          <a:pt x="1" y="229"/>
                          <a:pt x="72" y="301"/>
                          <a:pt x="151" y="301"/>
                        </a:cubicBezTo>
                        <a:lnTo>
                          <a:pt x="1379" y="301"/>
                        </a:lnTo>
                        <a:cubicBezTo>
                          <a:pt x="1464" y="301"/>
                          <a:pt x="1536" y="236"/>
                          <a:pt x="1536" y="151"/>
                        </a:cubicBezTo>
                        <a:cubicBezTo>
                          <a:pt x="1536" y="72"/>
                          <a:pt x="1464" y="1"/>
                          <a:pt x="13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42"/>
                  <p:cNvSpPr/>
                  <p:nvPr/>
                </p:nvSpPr>
                <p:spPr>
                  <a:xfrm>
                    <a:off x="2681725" y="3577800"/>
                    <a:ext cx="38400" cy="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301" extrusionOk="0">
                        <a:moveTo>
                          <a:pt x="151" y="1"/>
                        </a:moveTo>
                        <a:cubicBezTo>
                          <a:pt x="72" y="1"/>
                          <a:pt x="1" y="72"/>
                          <a:pt x="1" y="151"/>
                        </a:cubicBezTo>
                        <a:cubicBezTo>
                          <a:pt x="1" y="229"/>
                          <a:pt x="72" y="301"/>
                          <a:pt x="151" y="301"/>
                        </a:cubicBezTo>
                        <a:lnTo>
                          <a:pt x="1379" y="301"/>
                        </a:lnTo>
                        <a:cubicBezTo>
                          <a:pt x="1464" y="301"/>
                          <a:pt x="1536" y="229"/>
                          <a:pt x="1536" y="151"/>
                        </a:cubicBezTo>
                        <a:cubicBezTo>
                          <a:pt x="1536" y="72"/>
                          <a:pt x="1464" y="1"/>
                          <a:pt x="13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42"/>
                  <p:cNvSpPr/>
                  <p:nvPr/>
                </p:nvSpPr>
                <p:spPr>
                  <a:xfrm>
                    <a:off x="2978075" y="3512650"/>
                    <a:ext cx="38400" cy="7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301" extrusionOk="0">
                        <a:moveTo>
                          <a:pt x="150" y="0"/>
                        </a:moveTo>
                        <a:cubicBezTo>
                          <a:pt x="65" y="0"/>
                          <a:pt x="0" y="72"/>
                          <a:pt x="0" y="150"/>
                        </a:cubicBezTo>
                        <a:cubicBezTo>
                          <a:pt x="0" y="229"/>
                          <a:pt x="65" y="300"/>
                          <a:pt x="150" y="300"/>
                        </a:cubicBezTo>
                        <a:lnTo>
                          <a:pt x="1379" y="300"/>
                        </a:lnTo>
                        <a:cubicBezTo>
                          <a:pt x="1471" y="300"/>
                          <a:pt x="1536" y="243"/>
                          <a:pt x="1536" y="150"/>
                        </a:cubicBezTo>
                        <a:cubicBezTo>
                          <a:pt x="1536" y="72"/>
                          <a:pt x="1464" y="0"/>
                          <a:pt x="1379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" name="Google Shape;537;p42"/>
                  <p:cNvSpPr/>
                  <p:nvPr/>
                </p:nvSpPr>
                <p:spPr>
                  <a:xfrm>
                    <a:off x="2978075" y="3524425"/>
                    <a:ext cx="38400" cy="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308" extrusionOk="0">
                        <a:moveTo>
                          <a:pt x="150" y="1"/>
                        </a:moveTo>
                        <a:cubicBezTo>
                          <a:pt x="65" y="1"/>
                          <a:pt x="0" y="72"/>
                          <a:pt x="0" y="151"/>
                        </a:cubicBezTo>
                        <a:cubicBezTo>
                          <a:pt x="0" y="236"/>
                          <a:pt x="65" y="308"/>
                          <a:pt x="150" y="308"/>
                        </a:cubicBezTo>
                        <a:lnTo>
                          <a:pt x="1379" y="308"/>
                        </a:lnTo>
                        <a:cubicBezTo>
                          <a:pt x="1471" y="308"/>
                          <a:pt x="1536" y="244"/>
                          <a:pt x="1536" y="151"/>
                        </a:cubicBezTo>
                        <a:cubicBezTo>
                          <a:pt x="1536" y="72"/>
                          <a:pt x="1464" y="1"/>
                          <a:pt x="137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" name="Google Shape;538;p42"/>
                  <p:cNvSpPr/>
                  <p:nvPr/>
                </p:nvSpPr>
                <p:spPr>
                  <a:xfrm>
                    <a:off x="2748325" y="3607450"/>
                    <a:ext cx="59825" cy="34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" h="1393" extrusionOk="0">
                        <a:moveTo>
                          <a:pt x="286" y="0"/>
                        </a:moveTo>
                        <a:cubicBezTo>
                          <a:pt x="129" y="0"/>
                          <a:pt x="0" y="129"/>
                          <a:pt x="0" y="286"/>
                        </a:cubicBezTo>
                        <a:lnTo>
                          <a:pt x="0" y="1107"/>
                        </a:lnTo>
                        <a:cubicBezTo>
                          <a:pt x="0" y="1271"/>
                          <a:pt x="129" y="1393"/>
                          <a:pt x="286" y="1393"/>
                        </a:cubicBezTo>
                        <a:lnTo>
                          <a:pt x="2107" y="1393"/>
                        </a:lnTo>
                        <a:cubicBezTo>
                          <a:pt x="2271" y="1393"/>
                          <a:pt x="2392" y="1271"/>
                          <a:pt x="2392" y="1107"/>
                        </a:cubicBezTo>
                        <a:lnTo>
                          <a:pt x="2392" y="286"/>
                        </a:lnTo>
                        <a:cubicBezTo>
                          <a:pt x="2392" y="129"/>
                          <a:pt x="2271" y="0"/>
                          <a:pt x="210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42"/>
                  <p:cNvSpPr/>
                  <p:nvPr/>
                </p:nvSpPr>
                <p:spPr>
                  <a:xfrm>
                    <a:off x="2762600" y="3611550"/>
                    <a:ext cx="34650" cy="25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" h="1001" extrusionOk="0">
                        <a:moveTo>
                          <a:pt x="1227" y="1"/>
                        </a:moveTo>
                        <a:cubicBezTo>
                          <a:pt x="1189" y="1"/>
                          <a:pt x="1154" y="15"/>
                          <a:pt x="1129" y="43"/>
                        </a:cubicBezTo>
                        <a:lnTo>
                          <a:pt x="515" y="650"/>
                        </a:lnTo>
                        <a:lnTo>
                          <a:pt x="272" y="372"/>
                        </a:lnTo>
                        <a:cubicBezTo>
                          <a:pt x="240" y="344"/>
                          <a:pt x="200" y="328"/>
                          <a:pt x="160" y="328"/>
                        </a:cubicBezTo>
                        <a:cubicBezTo>
                          <a:pt x="127" y="328"/>
                          <a:pt x="94" y="339"/>
                          <a:pt x="65" y="365"/>
                        </a:cubicBezTo>
                        <a:cubicBezTo>
                          <a:pt x="15" y="415"/>
                          <a:pt x="0" y="508"/>
                          <a:pt x="58" y="572"/>
                        </a:cubicBezTo>
                        <a:lnTo>
                          <a:pt x="393" y="950"/>
                        </a:lnTo>
                        <a:cubicBezTo>
                          <a:pt x="422" y="979"/>
                          <a:pt x="457" y="1000"/>
                          <a:pt x="500" y="1000"/>
                        </a:cubicBezTo>
                        <a:cubicBezTo>
                          <a:pt x="536" y="1000"/>
                          <a:pt x="572" y="986"/>
                          <a:pt x="607" y="957"/>
                        </a:cubicBezTo>
                        <a:lnTo>
                          <a:pt x="1336" y="243"/>
                        </a:lnTo>
                        <a:cubicBezTo>
                          <a:pt x="1386" y="186"/>
                          <a:pt x="1386" y="93"/>
                          <a:pt x="1336" y="43"/>
                        </a:cubicBezTo>
                        <a:cubicBezTo>
                          <a:pt x="1304" y="15"/>
                          <a:pt x="1264" y="1"/>
                          <a:pt x="1227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42"/>
                  <p:cNvSpPr/>
                  <p:nvPr/>
                </p:nvSpPr>
                <p:spPr>
                  <a:xfrm>
                    <a:off x="2960925" y="3461225"/>
                    <a:ext cx="60025" cy="3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01" h="1394" extrusionOk="0">
                        <a:moveTo>
                          <a:pt x="287" y="1"/>
                        </a:moveTo>
                        <a:cubicBezTo>
                          <a:pt x="129" y="1"/>
                          <a:pt x="1" y="129"/>
                          <a:pt x="1" y="287"/>
                        </a:cubicBezTo>
                        <a:lnTo>
                          <a:pt x="1" y="1108"/>
                        </a:lnTo>
                        <a:cubicBezTo>
                          <a:pt x="1" y="1272"/>
                          <a:pt x="129" y="1393"/>
                          <a:pt x="287" y="1393"/>
                        </a:cubicBezTo>
                        <a:lnTo>
                          <a:pt x="2115" y="1393"/>
                        </a:lnTo>
                        <a:cubicBezTo>
                          <a:pt x="2265" y="1393"/>
                          <a:pt x="2400" y="1265"/>
                          <a:pt x="2400" y="1108"/>
                        </a:cubicBezTo>
                        <a:lnTo>
                          <a:pt x="2400" y="287"/>
                        </a:lnTo>
                        <a:cubicBezTo>
                          <a:pt x="2400" y="129"/>
                          <a:pt x="2272" y="1"/>
                          <a:pt x="2115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42"/>
                  <p:cNvSpPr/>
                  <p:nvPr/>
                </p:nvSpPr>
                <p:spPr>
                  <a:xfrm>
                    <a:off x="2975050" y="3465475"/>
                    <a:ext cx="34650" cy="24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6" h="995" extrusionOk="0">
                        <a:moveTo>
                          <a:pt x="1226" y="1"/>
                        </a:moveTo>
                        <a:cubicBezTo>
                          <a:pt x="1189" y="1"/>
                          <a:pt x="1153" y="13"/>
                          <a:pt x="1128" y="38"/>
                        </a:cubicBezTo>
                        <a:lnTo>
                          <a:pt x="507" y="645"/>
                        </a:lnTo>
                        <a:lnTo>
                          <a:pt x="271" y="366"/>
                        </a:lnTo>
                        <a:cubicBezTo>
                          <a:pt x="241" y="340"/>
                          <a:pt x="202" y="325"/>
                          <a:pt x="163" y="325"/>
                        </a:cubicBezTo>
                        <a:cubicBezTo>
                          <a:pt x="129" y="325"/>
                          <a:pt x="94" y="336"/>
                          <a:pt x="64" y="359"/>
                        </a:cubicBezTo>
                        <a:cubicBezTo>
                          <a:pt x="7" y="409"/>
                          <a:pt x="0" y="502"/>
                          <a:pt x="57" y="566"/>
                        </a:cubicBezTo>
                        <a:lnTo>
                          <a:pt x="393" y="945"/>
                        </a:lnTo>
                        <a:cubicBezTo>
                          <a:pt x="421" y="973"/>
                          <a:pt x="457" y="995"/>
                          <a:pt x="500" y="995"/>
                        </a:cubicBezTo>
                        <a:cubicBezTo>
                          <a:pt x="536" y="995"/>
                          <a:pt x="571" y="973"/>
                          <a:pt x="607" y="959"/>
                        </a:cubicBezTo>
                        <a:lnTo>
                          <a:pt x="1328" y="245"/>
                        </a:lnTo>
                        <a:cubicBezTo>
                          <a:pt x="1385" y="181"/>
                          <a:pt x="1385" y="88"/>
                          <a:pt x="1328" y="38"/>
                        </a:cubicBezTo>
                        <a:cubicBezTo>
                          <a:pt x="1300" y="13"/>
                          <a:pt x="1262" y="1"/>
                          <a:pt x="1226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42"/>
                  <p:cNvSpPr/>
                  <p:nvPr/>
                </p:nvSpPr>
                <p:spPr>
                  <a:xfrm>
                    <a:off x="2973250" y="3607625"/>
                    <a:ext cx="32150" cy="3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6" h="1286" extrusionOk="0">
                        <a:moveTo>
                          <a:pt x="656" y="0"/>
                        </a:moveTo>
                        <a:cubicBezTo>
                          <a:pt x="652" y="0"/>
                          <a:pt x="648" y="0"/>
                          <a:pt x="643" y="0"/>
                        </a:cubicBezTo>
                        <a:cubicBezTo>
                          <a:pt x="286" y="0"/>
                          <a:pt x="1" y="286"/>
                          <a:pt x="1" y="643"/>
                        </a:cubicBezTo>
                        <a:cubicBezTo>
                          <a:pt x="1" y="1000"/>
                          <a:pt x="286" y="1286"/>
                          <a:pt x="643" y="1286"/>
                        </a:cubicBezTo>
                        <a:cubicBezTo>
                          <a:pt x="1000" y="1286"/>
                          <a:pt x="1286" y="1000"/>
                          <a:pt x="1286" y="643"/>
                        </a:cubicBezTo>
                        <a:cubicBezTo>
                          <a:pt x="1286" y="290"/>
                          <a:pt x="1000" y="0"/>
                          <a:pt x="656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42"/>
                  <p:cNvSpPr/>
                  <p:nvPr/>
                </p:nvSpPr>
                <p:spPr>
                  <a:xfrm>
                    <a:off x="2764025" y="3657075"/>
                    <a:ext cx="32150" cy="3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6" h="1286" extrusionOk="0">
                        <a:moveTo>
                          <a:pt x="643" y="0"/>
                        </a:moveTo>
                        <a:cubicBezTo>
                          <a:pt x="286" y="0"/>
                          <a:pt x="1" y="286"/>
                          <a:pt x="1" y="643"/>
                        </a:cubicBezTo>
                        <a:cubicBezTo>
                          <a:pt x="1" y="1000"/>
                          <a:pt x="286" y="1286"/>
                          <a:pt x="643" y="1286"/>
                        </a:cubicBezTo>
                        <a:cubicBezTo>
                          <a:pt x="1000" y="1286"/>
                          <a:pt x="1286" y="1000"/>
                          <a:pt x="1286" y="643"/>
                        </a:cubicBezTo>
                        <a:cubicBezTo>
                          <a:pt x="1286" y="286"/>
                          <a:pt x="1000" y="0"/>
                          <a:pt x="643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42"/>
                  <p:cNvSpPr/>
                  <p:nvPr/>
                </p:nvSpPr>
                <p:spPr>
                  <a:xfrm>
                    <a:off x="2554450" y="3674025"/>
                    <a:ext cx="341000" cy="19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40" h="7799" extrusionOk="0">
                        <a:moveTo>
                          <a:pt x="221" y="1"/>
                        </a:moveTo>
                        <a:cubicBezTo>
                          <a:pt x="100" y="1"/>
                          <a:pt x="0" y="94"/>
                          <a:pt x="0" y="222"/>
                        </a:cubicBezTo>
                        <a:lnTo>
                          <a:pt x="0" y="7577"/>
                        </a:lnTo>
                        <a:cubicBezTo>
                          <a:pt x="0" y="7699"/>
                          <a:pt x="100" y="7799"/>
                          <a:pt x="221" y="7799"/>
                        </a:cubicBezTo>
                        <a:lnTo>
                          <a:pt x="13418" y="7799"/>
                        </a:lnTo>
                        <a:cubicBezTo>
                          <a:pt x="13539" y="7799"/>
                          <a:pt x="13639" y="7699"/>
                          <a:pt x="13639" y="7577"/>
                        </a:cubicBezTo>
                        <a:lnTo>
                          <a:pt x="13639" y="222"/>
                        </a:lnTo>
                        <a:cubicBezTo>
                          <a:pt x="13639" y="94"/>
                          <a:pt x="13539" y="1"/>
                          <a:pt x="13418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545;p42"/>
                  <p:cNvSpPr/>
                  <p:nvPr/>
                </p:nvSpPr>
                <p:spPr>
                  <a:xfrm>
                    <a:off x="2571050" y="3693675"/>
                    <a:ext cx="307975" cy="15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19" h="6235" extrusionOk="0">
                        <a:moveTo>
                          <a:pt x="229" y="0"/>
                        </a:moveTo>
                        <a:cubicBezTo>
                          <a:pt x="107" y="0"/>
                          <a:pt x="0" y="93"/>
                          <a:pt x="0" y="229"/>
                        </a:cubicBezTo>
                        <a:lnTo>
                          <a:pt x="0" y="6006"/>
                        </a:lnTo>
                        <a:cubicBezTo>
                          <a:pt x="0" y="6127"/>
                          <a:pt x="93" y="6234"/>
                          <a:pt x="229" y="6234"/>
                        </a:cubicBezTo>
                        <a:lnTo>
                          <a:pt x="12083" y="6234"/>
                        </a:lnTo>
                        <a:cubicBezTo>
                          <a:pt x="12211" y="6234"/>
                          <a:pt x="12318" y="6127"/>
                          <a:pt x="12311" y="6006"/>
                        </a:cubicBezTo>
                        <a:lnTo>
                          <a:pt x="12311" y="229"/>
                        </a:lnTo>
                        <a:cubicBezTo>
                          <a:pt x="12311" y="107"/>
                          <a:pt x="12218" y="0"/>
                          <a:pt x="120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546;p42"/>
                  <p:cNvSpPr/>
                  <p:nvPr/>
                </p:nvSpPr>
                <p:spPr>
                  <a:xfrm>
                    <a:off x="2670650" y="3717225"/>
                    <a:ext cx="108575" cy="10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3" h="4336" extrusionOk="0">
                        <a:moveTo>
                          <a:pt x="2172" y="1"/>
                        </a:moveTo>
                        <a:cubicBezTo>
                          <a:pt x="972" y="1"/>
                          <a:pt x="1" y="972"/>
                          <a:pt x="1" y="2172"/>
                        </a:cubicBezTo>
                        <a:cubicBezTo>
                          <a:pt x="1" y="3371"/>
                          <a:pt x="972" y="4335"/>
                          <a:pt x="2172" y="4335"/>
                        </a:cubicBezTo>
                        <a:cubicBezTo>
                          <a:pt x="3371" y="4335"/>
                          <a:pt x="4342" y="3371"/>
                          <a:pt x="4342" y="2172"/>
                        </a:cubicBezTo>
                        <a:cubicBezTo>
                          <a:pt x="4342" y="972"/>
                          <a:pt x="3371" y="1"/>
                          <a:pt x="217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42"/>
                  <p:cNvSpPr/>
                  <p:nvPr/>
                </p:nvSpPr>
                <p:spPr>
                  <a:xfrm>
                    <a:off x="2678325" y="3724725"/>
                    <a:ext cx="93225" cy="9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9" h="3736" extrusionOk="0">
                        <a:moveTo>
                          <a:pt x="1865" y="1"/>
                        </a:moveTo>
                        <a:cubicBezTo>
                          <a:pt x="836" y="1"/>
                          <a:pt x="1" y="843"/>
                          <a:pt x="1" y="1872"/>
                        </a:cubicBezTo>
                        <a:cubicBezTo>
                          <a:pt x="1" y="2900"/>
                          <a:pt x="836" y="3736"/>
                          <a:pt x="1865" y="3736"/>
                        </a:cubicBezTo>
                        <a:cubicBezTo>
                          <a:pt x="2893" y="3736"/>
                          <a:pt x="3728" y="2900"/>
                          <a:pt x="3728" y="1872"/>
                        </a:cubicBezTo>
                        <a:cubicBezTo>
                          <a:pt x="3728" y="843"/>
                          <a:pt x="2893" y="8"/>
                          <a:pt x="186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42"/>
                  <p:cNvSpPr/>
                  <p:nvPr/>
                </p:nvSpPr>
                <p:spPr>
                  <a:xfrm>
                    <a:off x="2713850" y="3749375"/>
                    <a:ext cx="34125" cy="3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5" h="1572" extrusionOk="0">
                        <a:moveTo>
                          <a:pt x="1" y="0"/>
                        </a:moveTo>
                        <a:lnTo>
                          <a:pt x="1" y="786"/>
                        </a:lnTo>
                        <a:lnTo>
                          <a:pt x="1" y="1571"/>
                        </a:lnTo>
                        <a:lnTo>
                          <a:pt x="686" y="1179"/>
                        </a:lnTo>
                        <a:lnTo>
                          <a:pt x="1365" y="786"/>
                        </a:lnTo>
                        <a:lnTo>
                          <a:pt x="686" y="39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" name="Google Shape;549;p42"/>
                  <p:cNvSpPr/>
                  <p:nvPr/>
                </p:nvSpPr>
                <p:spPr>
                  <a:xfrm>
                    <a:off x="2823698" y="4028352"/>
                    <a:ext cx="232450" cy="1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98" h="766" extrusionOk="0">
                        <a:moveTo>
                          <a:pt x="386" y="1"/>
                        </a:moveTo>
                        <a:cubicBezTo>
                          <a:pt x="179" y="1"/>
                          <a:pt x="0" y="165"/>
                          <a:pt x="0" y="379"/>
                        </a:cubicBezTo>
                        <a:cubicBezTo>
                          <a:pt x="0" y="587"/>
                          <a:pt x="171" y="765"/>
                          <a:pt x="386" y="765"/>
                        </a:cubicBezTo>
                        <a:lnTo>
                          <a:pt x="8919" y="765"/>
                        </a:lnTo>
                        <a:cubicBezTo>
                          <a:pt x="9133" y="765"/>
                          <a:pt x="9298" y="594"/>
                          <a:pt x="9298" y="379"/>
                        </a:cubicBezTo>
                        <a:cubicBezTo>
                          <a:pt x="9298" y="179"/>
                          <a:pt x="9133" y="1"/>
                          <a:pt x="891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" name="Google Shape;550;p42"/>
                  <p:cNvSpPr/>
                  <p:nvPr/>
                </p:nvSpPr>
                <p:spPr>
                  <a:xfrm>
                    <a:off x="2823698" y="4065502"/>
                    <a:ext cx="370100" cy="19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4" h="772" extrusionOk="0">
                        <a:moveTo>
                          <a:pt x="386" y="0"/>
                        </a:moveTo>
                        <a:cubicBezTo>
                          <a:pt x="179" y="0"/>
                          <a:pt x="0" y="172"/>
                          <a:pt x="0" y="386"/>
                        </a:cubicBezTo>
                        <a:cubicBezTo>
                          <a:pt x="0" y="593"/>
                          <a:pt x="171" y="771"/>
                          <a:pt x="386" y="771"/>
                        </a:cubicBezTo>
                        <a:lnTo>
                          <a:pt x="14410" y="771"/>
                        </a:lnTo>
                        <a:cubicBezTo>
                          <a:pt x="14625" y="771"/>
                          <a:pt x="14803" y="593"/>
                          <a:pt x="14789" y="386"/>
                        </a:cubicBezTo>
                        <a:cubicBezTo>
                          <a:pt x="14789" y="179"/>
                          <a:pt x="14625" y="0"/>
                          <a:pt x="1441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551" name="Google Shape;551;p42"/>
              <p:cNvSpPr/>
              <p:nvPr/>
            </p:nvSpPr>
            <p:spPr>
              <a:xfrm flipH="1">
                <a:off x="7491425" y="3071550"/>
                <a:ext cx="175126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499" extrusionOk="0">
                    <a:moveTo>
                      <a:pt x="964" y="1"/>
                    </a:moveTo>
                    <a:cubicBezTo>
                      <a:pt x="878" y="1"/>
                      <a:pt x="784" y="7"/>
                      <a:pt x="693" y="26"/>
                    </a:cubicBezTo>
                    <a:cubicBezTo>
                      <a:pt x="429" y="76"/>
                      <a:pt x="0" y="255"/>
                      <a:pt x="0" y="255"/>
                    </a:cubicBezTo>
                    <a:cubicBezTo>
                      <a:pt x="32" y="255"/>
                      <a:pt x="301" y="498"/>
                      <a:pt x="672" y="498"/>
                    </a:cubicBezTo>
                    <a:cubicBezTo>
                      <a:pt x="722" y="498"/>
                      <a:pt x="775" y="494"/>
                      <a:pt x="829" y="483"/>
                    </a:cubicBezTo>
                    <a:cubicBezTo>
                      <a:pt x="1271" y="391"/>
                      <a:pt x="1271" y="26"/>
                      <a:pt x="1271" y="26"/>
                    </a:cubicBezTo>
                    <a:cubicBezTo>
                      <a:pt x="1271" y="26"/>
                      <a:pt x="1135" y="1"/>
                      <a:pt x="9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2" name="Google Shape;552;p42"/>
            <p:cNvSpPr/>
            <p:nvPr/>
          </p:nvSpPr>
          <p:spPr>
            <a:xfrm>
              <a:off x="6007200" y="3071971"/>
              <a:ext cx="286766" cy="285183"/>
            </a:xfrm>
            <a:custGeom>
              <a:avLst/>
              <a:gdLst/>
              <a:ahLst/>
              <a:cxnLst/>
              <a:rect l="l" t="t" r="r" b="b"/>
              <a:pathLst>
                <a:path w="28449" h="28292" extrusionOk="0">
                  <a:moveTo>
                    <a:pt x="14218" y="9331"/>
                  </a:moveTo>
                  <a:cubicBezTo>
                    <a:pt x="16873" y="9331"/>
                    <a:pt x="19033" y="11490"/>
                    <a:pt x="19033" y="14152"/>
                  </a:cubicBezTo>
                  <a:cubicBezTo>
                    <a:pt x="19039" y="16808"/>
                    <a:pt x="16886" y="18968"/>
                    <a:pt x="14218" y="18968"/>
                  </a:cubicBezTo>
                  <a:cubicBezTo>
                    <a:pt x="11556" y="18968"/>
                    <a:pt x="9396" y="16808"/>
                    <a:pt x="9396" y="14152"/>
                  </a:cubicBezTo>
                  <a:cubicBezTo>
                    <a:pt x="9396" y="11490"/>
                    <a:pt x="11556" y="9331"/>
                    <a:pt x="14218" y="9331"/>
                  </a:cubicBezTo>
                  <a:close/>
                  <a:moveTo>
                    <a:pt x="17950" y="0"/>
                  </a:moveTo>
                  <a:lnTo>
                    <a:pt x="15588" y="2545"/>
                  </a:lnTo>
                  <a:cubicBezTo>
                    <a:pt x="15177" y="2499"/>
                    <a:pt x="14766" y="2480"/>
                    <a:pt x="14348" y="2480"/>
                  </a:cubicBezTo>
                  <a:cubicBezTo>
                    <a:pt x="13304" y="2480"/>
                    <a:pt x="12299" y="2617"/>
                    <a:pt x="11340" y="2878"/>
                  </a:cubicBezTo>
                  <a:lnTo>
                    <a:pt x="8632" y="731"/>
                  </a:lnTo>
                  <a:cubicBezTo>
                    <a:pt x="7608" y="1175"/>
                    <a:pt x="6649" y="1736"/>
                    <a:pt x="5768" y="2395"/>
                  </a:cubicBezTo>
                  <a:lnTo>
                    <a:pt x="6284" y="5814"/>
                  </a:lnTo>
                  <a:cubicBezTo>
                    <a:pt x="5272" y="6819"/>
                    <a:pt x="4444" y="8019"/>
                    <a:pt x="3869" y="9337"/>
                  </a:cubicBezTo>
                  <a:lnTo>
                    <a:pt x="496" y="10120"/>
                  </a:lnTo>
                  <a:cubicBezTo>
                    <a:pt x="216" y="11164"/>
                    <a:pt x="39" y="12247"/>
                    <a:pt x="0" y="13369"/>
                  </a:cubicBezTo>
                  <a:lnTo>
                    <a:pt x="2969" y="15085"/>
                  </a:lnTo>
                  <a:cubicBezTo>
                    <a:pt x="3126" y="16586"/>
                    <a:pt x="3563" y="18009"/>
                    <a:pt x="4241" y="19287"/>
                  </a:cubicBezTo>
                  <a:lnTo>
                    <a:pt x="2760" y="22406"/>
                  </a:lnTo>
                  <a:cubicBezTo>
                    <a:pt x="3393" y="23274"/>
                    <a:pt x="4130" y="24076"/>
                    <a:pt x="4946" y="24775"/>
                  </a:cubicBezTo>
                  <a:lnTo>
                    <a:pt x="8124" y="23528"/>
                  </a:lnTo>
                  <a:cubicBezTo>
                    <a:pt x="9370" y="24344"/>
                    <a:pt x="10799" y="24925"/>
                    <a:pt x="12325" y="25192"/>
                  </a:cubicBezTo>
                  <a:lnTo>
                    <a:pt x="13826" y="28285"/>
                  </a:lnTo>
                  <a:cubicBezTo>
                    <a:pt x="14002" y="28291"/>
                    <a:pt x="14185" y="28291"/>
                    <a:pt x="14361" y="28291"/>
                  </a:cubicBezTo>
                  <a:cubicBezTo>
                    <a:pt x="15262" y="28291"/>
                    <a:pt x="16142" y="28213"/>
                    <a:pt x="16997" y="28050"/>
                  </a:cubicBezTo>
                  <a:lnTo>
                    <a:pt x="18008" y="24775"/>
                  </a:lnTo>
                  <a:cubicBezTo>
                    <a:pt x="19483" y="24279"/>
                    <a:pt x="20821" y="23496"/>
                    <a:pt x="21956" y="22484"/>
                  </a:cubicBezTo>
                  <a:lnTo>
                    <a:pt x="25303" y="23235"/>
                  </a:lnTo>
                  <a:cubicBezTo>
                    <a:pt x="25988" y="22426"/>
                    <a:pt x="26588" y="21545"/>
                    <a:pt x="27084" y="20599"/>
                  </a:cubicBezTo>
                  <a:lnTo>
                    <a:pt x="25147" y="17754"/>
                  </a:lnTo>
                  <a:cubicBezTo>
                    <a:pt x="25551" y="16554"/>
                    <a:pt x="25792" y="15268"/>
                    <a:pt x="25792" y="13924"/>
                  </a:cubicBezTo>
                  <a:cubicBezTo>
                    <a:pt x="25792" y="13709"/>
                    <a:pt x="25779" y="13493"/>
                    <a:pt x="25773" y="13291"/>
                  </a:cubicBezTo>
                  <a:lnTo>
                    <a:pt x="28448" y="11138"/>
                  </a:lnTo>
                  <a:cubicBezTo>
                    <a:pt x="28239" y="10061"/>
                    <a:pt x="27913" y="9037"/>
                    <a:pt x="27476" y="8065"/>
                  </a:cubicBezTo>
                  <a:lnTo>
                    <a:pt x="24018" y="7804"/>
                  </a:lnTo>
                  <a:cubicBezTo>
                    <a:pt x="23235" y="6564"/>
                    <a:pt x="22217" y="5488"/>
                    <a:pt x="21029" y="4633"/>
                  </a:cubicBezTo>
                  <a:lnTo>
                    <a:pt x="21016" y="1181"/>
                  </a:lnTo>
                  <a:cubicBezTo>
                    <a:pt x="20057" y="672"/>
                    <a:pt x="19026" y="274"/>
                    <a:pt x="17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D08240D0-6923-40F7-B32F-F7553B1BB5F5}"/>
              </a:ext>
            </a:extLst>
          </p:cNvPr>
          <p:cNvSpPr/>
          <p:nvPr/>
        </p:nvSpPr>
        <p:spPr>
          <a:xfrm>
            <a:off x="2226017" y="572341"/>
            <a:ext cx="1150883" cy="113932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80" name="Google Shape;1031;p52">
            <a:extLst>
              <a:ext uri="{FF2B5EF4-FFF2-40B4-BE49-F238E27FC236}">
                <a16:creationId xmlns:a16="http://schemas.microsoft.com/office/drawing/2014/main" id="{24D14B35-F120-48C0-A711-D914B39CAD94}"/>
              </a:ext>
            </a:extLst>
          </p:cNvPr>
          <p:cNvSpPr/>
          <p:nvPr/>
        </p:nvSpPr>
        <p:spPr>
          <a:xfrm>
            <a:off x="829218" y="3721468"/>
            <a:ext cx="1177059" cy="1204449"/>
          </a:xfrm>
          <a:custGeom>
            <a:avLst/>
            <a:gdLst/>
            <a:ahLst/>
            <a:cxnLst/>
            <a:rect l="l" t="t" r="r" b="b"/>
            <a:pathLst>
              <a:path w="40697" h="41644" extrusionOk="0">
                <a:moveTo>
                  <a:pt x="20944" y="11702"/>
                </a:moveTo>
                <a:cubicBezTo>
                  <a:pt x="21306" y="11702"/>
                  <a:pt x="21648" y="11727"/>
                  <a:pt x="21952" y="11782"/>
                </a:cubicBezTo>
                <a:cubicBezTo>
                  <a:pt x="30528" y="13303"/>
                  <a:pt x="32328" y="23943"/>
                  <a:pt x="24872" y="28220"/>
                </a:cubicBezTo>
                <a:cubicBezTo>
                  <a:pt x="24744" y="28292"/>
                  <a:pt x="24623" y="28356"/>
                  <a:pt x="24494" y="28427"/>
                </a:cubicBezTo>
                <a:cubicBezTo>
                  <a:pt x="23574" y="28916"/>
                  <a:pt x="22102" y="29219"/>
                  <a:pt x="20877" y="29219"/>
                </a:cubicBezTo>
                <a:cubicBezTo>
                  <a:pt x="20543" y="29219"/>
                  <a:pt x="20227" y="29196"/>
                  <a:pt x="19945" y="29149"/>
                </a:cubicBezTo>
                <a:cubicBezTo>
                  <a:pt x="19260" y="29034"/>
                  <a:pt x="18603" y="28856"/>
                  <a:pt x="18010" y="28642"/>
                </a:cubicBezTo>
                <a:cubicBezTo>
                  <a:pt x="12012" y="26392"/>
                  <a:pt x="10426" y="19101"/>
                  <a:pt x="14525" y="14603"/>
                </a:cubicBezTo>
                <a:cubicBezTo>
                  <a:pt x="15247" y="13817"/>
                  <a:pt x="16132" y="13110"/>
                  <a:pt x="17203" y="12539"/>
                </a:cubicBezTo>
                <a:cubicBezTo>
                  <a:pt x="17432" y="12410"/>
                  <a:pt x="17696" y="12303"/>
                  <a:pt x="17981" y="12196"/>
                </a:cubicBezTo>
                <a:cubicBezTo>
                  <a:pt x="18880" y="11885"/>
                  <a:pt x="19981" y="11702"/>
                  <a:pt x="20944" y="11702"/>
                </a:cubicBezTo>
                <a:close/>
                <a:moveTo>
                  <a:pt x="24290" y="1"/>
                </a:moveTo>
                <a:cubicBezTo>
                  <a:pt x="23885" y="1"/>
                  <a:pt x="23523" y="270"/>
                  <a:pt x="23409" y="664"/>
                </a:cubicBezTo>
                <a:lnTo>
                  <a:pt x="22523" y="3763"/>
                </a:lnTo>
                <a:cubicBezTo>
                  <a:pt x="22509" y="3820"/>
                  <a:pt x="22487" y="3863"/>
                  <a:pt x="22473" y="3906"/>
                </a:cubicBezTo>
                <a:cubicBezTo>
                  <a:pt x="22317" y="4212"/>
                  <a:pt x="22011" y="4414"/>
                  <a:pt x="21668" y="4414"/>
                </a:cubicBezTo>
                <a:cubicBezTo>
                  <a:pt x="21651" y="4414"/>
                  <a:pt x="21633" y="4414"/>
                  <a:pt x="21616" y="4413"/>
                </a:cubicBezTo>
                <a:cubicBezTo>
                  <a:pt x="21395" y="4404"/>
                  <a:pt x="21173" y="4399"/>
                  <a:pt x="20952" y="4399"/>
                </a:cubicBezTo>
                <a:cubicBezTo>
                  <a:pt x="19034" y="4399"/>
                  <a:pt x="17131" y="4733"/>
                  <a:pt x="15332" y="5405"/>
                </a:cubicBezTo>
                <a:cubicBezTo>
                  <a:pt x="15254" y="5434"/>
                  <a:pt x="15161" y="5448"/>
                  <a:pt x="15082" y="5462"/>
                </a:cubicBezTo>
                <a:cubicBezTo>
                  <a:pt x="15068" y="5463"/>
                  <a:pt x="15054" y="5463"/>
                  <a:pt x="15040" y="5463"/>
                </a:cubicBezTo>
                <a:cubicBezTo>
                  <a:pt x="14733" y="5463"/>
                  <a:pt x="14431" y="5315"/>
                  <a:pt x="14254" y="5055"/>
                </a:cubicBezTo>
                <a:lnTo>
                  <a:pt x="12740" y="2827"/>
                </a:lnTo>
                <a:cubicBezTo>
                  <a:pt x="12570" y="2569"/>
                  <a:pt x="12271" y="2427"/>
                  <a:pt x="11973" y="2427"/>
                </a:cubicBezTo>
                <a:cubicBezTo>
                  <a:pt x="11933" y="2427"/>
                  <a:pt x="11894" y="2430"/>
                  <a:pt x="11855" y="2435"/>
                </a:cubicBezTo>
                <a:cubicBezTo>
                  <a:pt x="11762" y="2449"/>
                  <a:pt x="11655" y="2477"/>
                  <a:pt x="11548" y="2535"/>
                </a:cubicBezTo>
                <a:lnTo>
                  <a:pt x="8056" y="4370"/>
                </a:lnTo>
                <a:cubicBezTo>
                  <a:pt x="7627" y="4591"/>
                  <a:pt x="7442" y="5120"/>
                  <a:pt x="7627" y="5569"/>
                </a:cubicBezTo>
                <a:lnTo>
                  <a:pt x="9027" y="8861"/>
                </a:lnTo>
                <a:cubicBezTo>
                  <a:pt x="9162" y="9183"/>
                  <a:pt x="9098" y="9554"/>
                  <a:pt x="8870" y="9825"/>
                </a:cubicBezTo>
                <a:cubicBezTo>
                  <a:pt x="8527" y="10211"/>
                  <a:pt x="8213" y="10604"/>
                  <a:pt x="7913" y="11018"/>
                </a:cubicBezTo>
                <a:cubicBezTo>
                  <a:pt x="7342" y="11803"/>
                  <a:pt x="6856" y="12617"/>
                  <a:pt x="6449" y="13467"/>
                </a:cubicBezTo>
                <a:cubicBezTo>
                  <a:pt x="6290" y="13792"/>
                  <a:pt x="5971" y="14000"/>
                  <a:pt x="5613" y="14000"/>
                </a:cubicBezTo>
                <a:cubicBezTo>
                  <a:pt x="5585" y="14000"/>
                  <a:pt x="5556" y="13998"/>
                  <a:pt x="5528" y="13996"/>
                </a:cubicBezTo>
                <a:lnTo>
                  <a:pt x="1907" y="13689"/>
                </a:lnTo>
                <a:lnTo>
                  <a:pt x="1729" y="13674"/>
                </a:lnTo>
                <a:cubicBezTo>
                  <a:pt x="1698" y="13671"/>
                  <a:pt x="1667" y="13669"/>
                  <a:pt x="1637" y="13669"/>
                </a:cubicBezTo>
                <a:cubicBezTo>
                  <a:pt x="1209" y="13669"/>
                  <a:pt x="831" y="13991"/>
                  <a:pt x="751" y="14424"/>
                </a:cubicBezTo>
                <a:lnTo>
                  <a:pt x="86" y="18316"/>
                </a:lnTo>
                <a:cubicBezTo>
                  <a:pt x="1" y="18787"/>
                  <a:pt x="286" y="19251"/>
                  <a:pt x="751" y="19387"/>
                </a:cubicBezTo>
                <a:lnTo>
                  <a:pt x="4207" y="20372"/>
                </a:lnTo>
                <a:cubicBezTo>
                  <a:pt x="4592" y="20480"/>
                  <a:pt x="4857" y="20829"/>
                  <a:pt x="4878" y="21222"/>
                </a:cubicBezTo>
                <a:cubicBezTo>
                  <a:pt x="4964" y="22893"/>
                  <a:pt x="5299" y="24536"/>
                  <a:pt x="5885" y="26099"/>
                </a:cubicBezTo>
                <a:cubicBezTo>
                  <a:pt x="6028" y="26499"/>
                  <a:pt x="5885" y="26942"/>
                  <a:pt x="5535" y="27178"/>
                </a:cubicBezTo>
                <a:lnTo>
                  <a:pt x="2893" y="28963"/>
                </a:lnTo>
                <a:cubicBezTo>
                  <a:pt x="2493" y="29241"/>
                  <a:pt x="2372" y="29756"/>
                  <a:pt x="2593" y="30184"/>
                </a:cubicBezTo>
                <a:lnTo>
                  <a:pt x="4442" y="33683"/>
                </a:lnTo>
                <a:cubicBezTo>
                  <a:pt x="4606" y="33989"/>
                  <a:pt x="4921" y="34166"/>
                  <a:pt x="5244" y="34166"/>
                </a:cubicBezTo>
                <a:cubicBezTo>
                  <a:pt x="5359" y="34166"/>
                  <a:pt x="5475" y="34144"/>
                  <a:pt x="5585" y="34097"/>
                </a:cubicBezTo>
                <a:lnTo>
                  <a:pt x="9455" y="32455"/>
                </a:lnTo>
                <a:cubicBezTo>
                  <a:pt x="9575" y="32403"/>
                  <a:pt x="9701" y="32377"/>
                  <a:pt x="9827" y="32377"/>
                </a:cubicBezTo>
                <a:cubicBezTo>
                  <a:pt x="10046" y="32377"/>
                  <a:pt x="10264" y="32455"/>
                  <a:pt x="10441" y="32605"/>
                </a:cubicBezTo>
                <a:cubicBezTo>
                  <a:pt x="10769" y="32890"/>
                  <a:pt x="11119" y="33169"/>
                  <a:pt x="11483" y="33426"/>
                </a:cubicBezTo>
                <a:cubicBezTo>
                  <a:pt x="12169" y="33926"/>
                  <a:pt x="12876" y="34354"/>
                  <a:pt x="13597" y="34726"/>
                </a:cubicBezTo>
                <a:cubicBezTo>
                  <a:pt x="13925" y="34897"/>
                  <a:pt x="14125" y="35247"/>
                  <a:pt x="14090" y="35611"/>
                </a:cubicBezTo>
                <a:lnTo>
                  <a:pt x="13711" y="39967"/>
                </a:lnTo>
                <a:cubicBezTo>
                  <a:pt x="13676" y="40453"/>
                  <a:pt x="14011" y="40881"/>
                  <a:pt x="14482" y="40960"/>
                </a:cubicBezTo>
                <a:lnTo>
                  <a:pt x="18389" y="41631"/>
                </a:lnTo>
                <a:cubicBezTo>
                  <a:pt x="18439" y="41640"/>
                  <a:pt x="18490" y="41644"/>
                  <a:pt x="18541" y="41644"/>
                </a:cubicBezTo>
                <a:cubicBezTo>
                  <a:pt x="18899" y="41644"/>
                  <a:pt x="19231" y="41428"/>
                  <a:pt x="19381" y="41102"/>
                </a:cubicBezTo>
                <a:cubicBezTo>
                  <a:pt x="19403" y="41067"/>
                  <a:pt x="19417" y="41024"/>
                  <a:pt x="19424" y="40974"/>
                </a:cubicBezTo>
                <a:lnTo>
                  <a:pt x="20524" y="37146"/>
                </a:lnTo>
                <a:cubicBezTo>
                  <a:pt x="20624" y="36789"/>
                  <a:pt x="20924" y="36532"/>
                  <a:pt x="21295" y="36475"/>
                </a:cubicBezTo>
                <a:cubicBezTo>
                  <a:pt x="21331" y="36468"/>
                  <a:pt x="21352" y="36468"/>
                  <a:pt x="21388" y="36468"/>
                </a:cubicBezTo>
                <a:cubicBezTo>
                  <a:pt x="21488" y="36468"/>
                  <a:pt x="21581" y="36468"/>
                  <a:pt x="21673" y="36454"/>
                </a:cubicBezTo>
                <a:cubicBezTo>
                  <a:pt x="22816" y="36397"/>
                  <a:pt x="23958" y="36218"/>
                  <a:pt x="25080" y="35925"/>
                </a:cubicBezTo>
                <a:cubicBezTo>
                  <a:pt x="25158" y="35902"/>
                  <a:pt x="25238" y="35891"/>
                  <a:pt x="25318" y="35891"/>
                </a:cubicBezTo>
                <a:cubicBezTo>
                  <a:pt x="25607" y="35891"/>
                  <a:pt x="25890" y="36039"/>
                  <a:pt x="26058" y="36297"/>
                </a:cubicBezTo>
                <a:lnTo>
                  <a:pt x="27950" y="39082"/>
                </a:lnTo>
                <a:cubicBezTo>
                  <a:pt x="28133" y="39347"/>
                  <a:pt x="28431" y="39495"/>
                  <a:pt x="28734" y="39495"/>
                </a:cubicBezTo>
                <a:cubicBezTo>
                  <a:pt x="28880" y="39495"/>
                  <a:pt x="29027" y="39460"/>
                  <a:pt x="29164" y="39389"/>
                </a:cubicBezTo>
                <a:lnTo>
                  <a:pt x="29942" y="38974"/>
                </a:lnTo>
                <a:lnTo>
                  <a:pt x="32649" y="37539"/>
                </a:lnTo>
                <a:cubicBezTo>
                  <a:pt x="33077" y="37318"/>
                  <a:pt x="33256" y="36811"/>
                  <a:pt x="33063" y="36361"/>
                </a:cubicBezTo>
                <a:lnTo>
                  <a:pt x="31692" y="33112"/>
                </a:lnTo>
                <a:cubicBezTo>
                  <a:pt x="31542" y="32762"/>
                  <a:pt x="31628" y="32369"/>
                  <a:pt x="31906" y="32112"/>
                </a:cubicBezTo>
                <a:cubicBezTo>
                  <a:pt x="32620" y="31434"/>
                  <a:pt x="33292" y="30677"/>
                  <a:pt x="33899" y="29834"/>
                </a:cubicBezTo>
                <a:cubicBezTo>
                  <a:pt x="34341" y="29220"/>
                  <a:pt x="34741" y="28570"/>
                  <a:pt x="35091" y="27920"/>
                </a:cubicBezTo>
                <a:lnTo>
                  <a:pt x="35848" y="27977"/>
                </a:lnTo>
                <a:lnTo>
                  <a:pt x="38969" y="28242"/>
                </a:lnTo>
                <a:cubicBezTo>
                  <a:pt x="38996" y="28244"/>
                  <a:pt x="39024" y="28246"/>
                  <a:pt x="39051" y="28246"/>
                </a:cubicBezTo>
                <a:cubicBezTo>
                  <a:pt x="39400" y="28246"/>
                  <a:pt x="39729" y="28038"/>
                  <a:pt x="39868" y="27713"/>
                </a:cubicBezTo>
                <a:cubicBezTo>
                  <a:pt x="39904" y="27642"/>
                  <a:pt x="39918" y="27570"/>
                  <a:pt x="39940" y="27492"/>
                </a:cubicBezTo>
                <a:lnTo>
                  <a:pt x="40618" y="23572"/>
                </a:lnTo>
                <a:cubicBezTo>
                  <a:pt x="40697" y="23107"/>
                  <a:pt x="40404" y="22658"/>
                  <a:pt x="39954" y="22529"/>
                </a:cubicBezTo>
                <a:lnTo>
                  <a:pt x="37598" y="21858"/>
                </a:lnTo>
                <a:cubicBezTo>
                  <a:pt x="37198" y="21744"/>
                  <a:pt x="36919" y="21365"/>
                  <a:pt x="36933" y="20958"/>
                </a:cubicBezTo>
                <a:cubicBezTo>
                  <a:pt x="36983" y="19244"/>
                  <a:pt x="36769" y="17530"/>
                  <a:pt x="36291" y="15895"/>
                </a:cubicBezTo>
                <a:cubicBezTo>
                  <a:pt x="36169" y="15510"/>
                  <a:pt x="36312" y="15102"/>
                  <a:pt x="36648" y="14888"/>
                </a:cubicBezTo>
                <a:lnTo>
                  <a:pt x="39983" y="12625"/>
                </a:lnTo>
                <a:cubicBezTo>
                  <a:pt x="40361" y="12368"/>
                  <a:pt x="40482" y="11875"/>
                  <a:pt x="40268" y="11475"/>
                </a:cubicBezTo>
                <a:lnTo>
                  <a:pt x="38397" y="7940"/>
                </a:lnTo>
                <a:cubicBezTo>
                  <a:pt x="38231" y="7634"/>
                  <a:pt x="37921" y="7456"/>
                  <a:pt x="37600" y="7456"/>
                </a:cubicBezTo>
                <a:cubicBezTo>
                  <a:pt x="37479" y="7456"/>
                  <a:pt x="37357" y="7481"/>
                  <a:pt x="37240" y="7533"/>
                </a:cubicBezTo>
                <a:lnTo>
                  <a:pt x="33206" y="9233"/>
                </a:lnTo>
                <a:cubicBezTo>
                  <a:pt x="33090" y="9286"/>
                  <a:pt x="32968" y="9311"/>
                  <a:pt x="32847" y="9311"/>
                </a:cubicBezTo>
                <a:cubicBezTo>
                  <a:pt x="32610" y="9311"/>
                  <a:pt x="32376" y="9215"/>
                  <a:pt x="32192" y="9040"/>
                </a:cubicBezTo>
                <a:cubicBezTo>
                  <a:pt x="31621" y="8469"/>
                  <a:pt x="30985" y="7933"/>
                  <a:pt x="30307" y="7440"/>
                </a:cubicBezTo>
                <a:cubicBezTo>
                  <a:pt x="29942" y="7176"/>
                  <a:pt x="29564" y="6926"/>
                  <a:pt x="29186" y="6698"/>
                </a:cubicBezTo>
                <a:cubicBezTo>
                  <a:pt x="28886" y="6519"/>
                  <a:pt x="28721" y="6184"/>
                  <a:pt x="28736" y="5834"/>
                </a:cubicBezTo>
                <a:lnTo>
                  <a:pt x="29093" y="1656"/>
                </a:lnTo>
                <a:cubicBezTo>
                  <a:pt x="29157" y="1199"/>
                  <a:pt x="28829" y="764"/>
                  <a:pt x="28343" y="685"/>
                </a:cubicBezTo>
                <a:lnTo>
                  <a:pt x="24537" y="35"/>
                </a:lnTo>
                <a:lnTo>
                  <a:pt x="24444" y="14"/>
                </a:lnTo>
                <a:cubicBezTo>
                  <a:pt x="24392" y="5"/>
                  <a:pt x="24341" y="1"/>
                  <a:pt x="24290" y="1"/>
                </a:cubicBezTo>
                <a:close/>
              </a:path>
            </a:pathLst>
          </a:cu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/>
      <p:bldP spid="6" grpId="0" animBg="1"/>
      <p:bldP spid="8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40094B3-5936-462C-AD28-A0D1F0985B16}"/>
              </a:ext>
            </a:extLst>
          </p:cNvPr>
          <p:cNvGrpSpPr/>
          <p:nvPr/>
        </p:nvGrpSpPr>
        <p:grpSpPr>
          <a:xfrm>
            <a:off x="260454" y="3859837"/>
            <a:ext cx="1294098" cy="1277007"/>
            <a:chOff x="260454" y="3859837"/>
            <a:chExt cx="1294098" cy="127700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DBEF56C-7492-4EF2-8C91-74AB743FF129}"/>
                </a:ext>
              </a:extLst>
            </p:cNvPr>
            <p:cNvSpPr/>
            <p:nvPr/>
          </p:nvSpPr>
          <p:spPr>
            <a:xfrm>
              <a:off x="868752" y="4194854"/>
              <a:ext cx="685800" cy="6700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BAC2965-CB41-4D81-A2D2-3B6DF42E89A1}"/>
                </a:ext>
              </a:extLst>
            </p:cNvPr>
            <p:cNvSpPr/>
            <p:nvPr/>
          </p:nvSpPr>
          <p:spPr>
            <a:xfrm>
              <a:off x="564603" y="3859837"/>
              <a:ext cx="685800" cy="6700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4703A79-B538-47EF-92B3-29478AC2A3BA}"/>
                </a:ext>
              </a:extLst>
            </p:cNvPr>
            <p:cNvSpPr/>
            <p:nvPr/>
          </p:nvSpPr>
          <p:spPr>
            <a:xfrm>
              <a:off x="260454" y="4163323"/>
              <a:ext cx="685800" cy="6700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AD8FC7A-8F62-4915-B259-7D6D89418319}"/>
                </a:ext>
              </a:extLst>
            </p:cNvPr>
            <p:cNvSpPr/>
            <p:nvPr/>
          </p:nvSpPr>
          <p:spPr>
            <a:xfrm>
              <a:off x="527570" y="4466809"/>
              <a:ext cx="685800" cy="670035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oogle Shape;480;p42">
            <a:extLst>
              <a:ext uri="{FF2B5EF4-FFF2-40B4-BE49-F238E27FC236}">
                <a16:creationId xmlns:a16="http://schemas.microsoft.com/office/drawing/2014/main" id="{918EDA91-4D48-4BEE-81B5-F58823572B70}"/>
              </a:ext>
            </a:extLst>
          </p:cNvPr>
          <p:cNvSpPr txBox="1">
            <a:spLocks/>
          </p:cNvSpPr>
          <p:nvPr/>
        </p:nvSpPr>
        <p:spPr>
          <a:xfrm>
            <a:off x="-19067" y="613628"/>
            <a:ext cx="2440172" cy="57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Regular"/>
              <a:buNone/>
              <a:defRPr sz="3000" b="0" i="0" u="none" strike="noStrike" cap="none">
                <a:solidFill>
                  <a:schemeClr val="lt2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>
                <a:latin typeface="Work Sans Regular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Mô tả yêu cầu khảo sát bài toán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4828251-B37B-4281-97BC-3F0838F0DF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9132119"/>
              </p:ext>
            </p:extLst>
          </p:nvPr>
        </p:nvGraphicFramePr>
        <p:xfrm>
          <a:off x="0" y="93176"/>
          <a:ext cx="9062675" cy="498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47FF8AE-E518-423E-A932-E2ED476A7C2D}"/>
              </a:ext>
            </a:extLst>
          </p:cNvPr>
          <p:cNvSpPr txBox="1"/>
          <p:nvPr/>
        </p:nvSpPr>
        <p:spPr>
          <a:xfrm>
            <a:off x="2461436" y="1756548"/>
            <a:ext cx="4369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Sản phẩm được viết bằng Winform kết hợp với MS SQL sử dụng trên hệ điều hành windows</a:t>
            </a:r>
          </a:p>
          <a:p>
            <a:pPr algn="just"/>
            <a:r>
              <a:rPr lang="en-US" sz="18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Hệ thống có thể được triển khai online liên kết với phần mềm của tour du lịch.</a:t>
            </a:r>
          </a:p>
          <a:p>
            <a:pPr algn="just"/>
            <a:r>
              <a:rPr lang="en-US" sz="1800" b="1">
                <a:solidFill>
                  <a:schemeClr val="tx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Có bảo mật, phân quyền, hỗ trợ nâng cấp.</a:t>
            </a:r>
          </a:p>
        </p:txBody>
      </p:sp>
      <p:sp>
        <p:nvSpPr>
          <p:cNvPr id="13" name="Google Shape;362;p39">
            <a:extLst>
              <a:ext uri="{FF2B5EF4-FFF2-40B4-BE49-F238E27FC236}">
                <a16:creationId xmlns:a16="http://schemas.microsoft.com/office/drawing/2014/main" id="{A7DDFE23-FEF5-46FC-9FC6-8DE5924FDEEF}"/>
              </a:ext>
            </a:extLst>
          </p:cNvPr>
          <p:cNvSpPr txBox="1">
            <a:spLocks/>
          </p:cNvSpPr>
          <p:nvPr/>
        </p:nvSpPr>
        <p:spPr>
          <a:xfrm>
            <a:off x="1716055" y="1078628"/>
            <a:ext cx="500372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solidFill>
                  <a:schemeClr val="accent4">
                    <a:lumMod val="50000"/>
                  </a:schemeClr>
                </a:solidFill>
                <a:latin typeface="Work Sans Regular" panose="020B0604020202020204" charset="0"/>
                <a:ea typeface="Tahoma" panose="020B0604030504040204" pitchFamily="34" charset="0"/>
                <a:cs typeface="Tahoma" panose="020B0604030504040204" pitchFamily="34" charset="0"/>
              </a:rPr>
              <a:t>Thông tin nghiệp vụ cơ bản</a:t>
            </a:r>
            <a:endParaRPr lang="vi-VN" sz="2800" b="1">
              <a:solidFill>
                <a:schemeClr val="accent4">
                  <a:lumMod val="50000"/>
                </a:schemeClr>
              </a:solidFill>
              <a:latin typeface="Work Sans Regular" panose="020B060402020202020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85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5"/>
          <p:cNvSpPr txBox="1">
            <a:spLocks noGrp="1"/>
          </p:cNvSpPr>
          <p:nvPr>
            <p:ph type="title"/>
          </p:nvPr>
        </p:nvSpPr>
        <p:spPr>
          <a:xfrm>
            <a:off x="4584534" y="1007749"/>
            <a:ext cx="4045200" cy="26805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Phân tích biểu đồ phân cấp chức năng</a:t>
            </a:r>
            <a:endParaRPr/>
          </a:p>
        </p:txBody>
      </p:sp>
      <p:grpSp>
        <p:nvGrpSpPr>
          <p:cNvPr id="620" name="Google Shape;620;p45"/>
          <p:cNvGrpSpPr/>
          <p:nvPr/>
        </p:nvGrpSpPr>
        <p:grpSpPr>
          <a:xfrm>
            <a:off x="-1235250" y="1424294"/>
            <a:ext cx="6405117" cy="3767288"/>
            <a:chOff x="-1235250" y="1424294"/>
            <a:chExt cx="6405117" cy="3767288"/>
          </a:xfrm>
        </p:grpSpPr>
        <p:grpSp>
          <p:nvGrpSpPr>
            <p:cNvPr id="621" name="Google Shape;621;p45"/>
            <p:cNvGrpSpPr/>
            <p:nvPr/>
          </p:nvGrpSpPr>
          <p:grpSpPr>
            <a:xfrm>
              <a:off x="-1235250" y="1424294"/>
              <a:ext cx="6405117" cy="3767288"/>
              <a:chOff x="-1235250" y="1424294"/>
              <a:chExt cx="6405117" cy="3767288"/>
            </a:xfrm>
          </p:grpSpPr>
          <p:grpSp>
            <p:nvGrpSpPr>
              <p:cNvPr id="622" name="Google Shape;622;p45"/>
              <p:cNvGrpSpPr/>
              <p:nvPr/>
            </p:nvGrpSpPr>
            <p:grpSpPr>
              <a:xfrm>
                <a:off x="-1235250" y="1463875"/>
                <a:ext cx="6405117" cy="3727707"/>
                <a:chOff x="324036" y="2696006"/>
                <a:chExt cx="3567317" cy="2156863"/>
              </a:xfrm>
            </p:grpSpPr>
            <p:sp>
              <p:nvSpPr>
                <p:cNvPr id="623" name="Google Shape;623;p45"/>
                <p:cNvSpPr/>
                <p:nvPr/>
              </p:nvSpPr>
              <p:spPr>
                <a:xfrm>
                  <a:off x="324036" y="2696006"/>
                  <a:ext cx="3567317" cy="215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64" h="65748" extrusionOk="0">
                      <a:moveTo>
                        <a:pt x="80801" y="0"/>
                      </a:moveTo>
                      <a:cubicBezTo>
                        <a:pt x="75047" y="0"/>
                        <a:pt x="68755" y="1919"/>
                        <a:pt x="61905" y="6300"/>
                      </a:cubicBezTo>
                      <a:cubicBezTo>
                        <a:pt x="57465" y="9136"/>
                        <a:pt x="53250" y="10026"/>
                        <a:pt x="49158" y="10026"/>
                      </a:cubicBezTo>
                      <a:cubicBezTo>
                        <a:pt x="42250" y="10026"/>
                        <a:pt x="35689" y="7489"/>
                        <a:pt x="28975" y="7489"/>
                      </a:cubicBezTo>
                      <a:cubicBezTo>
                        <a:pt x="25535" y="7489"/>
                        <a:pt x="22054" y="8155"/>
                        <a:pt x="18466" y="10170"/>
                      </a:cubicBezTo>
                      <a:cubicBezTo>
                        <a:pt x="0" y="20532"/>
                        <a:pt x="24672" y="64976"/>
                        <a:pt x="24672" y="64976"/>
                      </a:cubicBezTo>
                      <a:lnTo>
                        <a:pt x="118260" y="65748"/>
                      </a:lnTo>
                      <a:cubicBezTo>
                        <a:pt x="118260" y="65748"/>
                        <a:pt x="131964" y="62391"/>
                        <a:pt x="125501" y="47653"/>
                      </a:cubicBezTo>
                      <a:cubicBezTo>
                        <a:pt x="121352" y="38191"/>
                        <a:pt x="116968" y="30336"/>
                        <a:pt x="108692" y="18189"/>
                      </a:cubicBezTo>
                      <a:cubicBezTo>
                        <a:pt x="101383" y="7447"/>
                        <a:pt x="92136" y="0"/>
                        <a:pt x="8080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45"/>
                <p:cNvSpPr/>
                <p:nvPr/>
              </p:nvSpPr>
              <p:spPr>
                <a:xfrm>
                  <a:off x="2532850" y="4540125"/>
                  <a:ext cx="331525" cy="4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61" h="1783" extrusionOk="0">
                      <a:moveTo>
                        <a:pt x="11731" y="0"/>
                      </a:moveTo>
                      <a:cubicBezTo>
                        <a:pt x="11647" y="0"/>
                        <a:pt x="11562" y="4"/>
                        <a:pt x="11475" y="11"/>
                      </a:cubicBezTo>
                      <a:lnTo>
                        <a:pt x="271" y="1025"/>
                      </a:lnTo>
                      <a:cubicBezTo>
                        <a:pt x="114" y="1040"/>
                        <a:pt x="0" y="1218"/>
                        <a:pt x="7" y="1418"/>
                      </a:cubicBezTo>
                      <a:cubicBezTo>
                        <a:pt x="14" y="1618"/>
                        <a:pt x="150" y="1782"/>
                        <a:pt x="314" y="1782"/>
                      </a:cubicBezTo>
                      <a:lnTo>
                        <a:pt x="11561" y="1761"/>
                      </a:lnTo>
                      <a:cubicBezTo>
                        <a:pt x="12468" y="1761"/>
                        <a:pt x="13261" y="1333"/>
                        <a:pt x="13232" y="797"/>
                      </a:cubicBezTo>
                      <a:cubicBezTo>
                        <a:pt x="13219" y="331"/>
                        <a:pt x="12539" y="0"/>
                        <a:pt x="1173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45"/>
                <p:cNvSpPr/>
                <p:nvPr/>
              </p:nvSpPr>
              <p:spPr>
                <a:xfrm>
                  <a:off x="2075825" y="4375800"/>
                  <a:ext cx="409200" cy="17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8" h="6815" extrusionOk="0">
                      <a:moveTo>
                        <a:pt x="4799" y="1"/>
                      </a:moveTo>
                      <a:lnTo>
                        <a:pt x="0" y="5549"/>
                      </a:lnTo>
                      <a:cubicBezTo>
                        <a:pt x="4227" y="6611"/>
                        <a:pt x="9697" y="6814"/>
                        <a:pt x="12815" y="6814"/>
                      </a:cubicBezTo>
                      <a:cubicBezTo>
                        <a:pt x="14249" y="6814"/>
                        <a:pt x="15185" y="6771"/>
                        <a:pt x="15275" y="6749"/>
                      </a:cubicBezTo>
                      <a:cubicBezTo>
                        <a:pt x="15653" y="6649"/>
                        <a:pt x="16367" y="4528"/>
                        <a:pt x="16367" y="4528"/>
                      </a:cubicBezTo>
                      <a:cubicBezTo>
                        <a:pt x="16367" y="4528"/>
                        <a:pt x="8248" y="1786"/>
                        <a:pt x="4799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45"/>
                <p:cNvSpPr/>
                <p:nvPr/>
              </p:nvSpPr>
              <p:spPr>
                <a:xfrm>
                  <a:off x="2412525" y="4451600"/>
                  <a:ext cx="317775" cy="1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1" h="4865" extrusionOk="0">
                      <a:moveTo>
                        <a:pt x="6218" y="1"/>
                      </a:moveTo>
                      <a:cubicBezTo>
                        <a:pt x="5555" y="1"/>
                        <a:pt x="3438" y="777"/>
                        <a:pt x="1650" y="777"/>
                      </a:cubicBezTo>
                      <a:cubicBezTo>
                        <a:pt x="1264" y="777"/>
                        <a:pt x="894" y="741"/>
                        <a:pt x="557" y="653"/>
                      </a:cubicBezTo>
                      <a:lnTo>
                        <a:pt x="0" y="3060"/>
                      </a:lnTo>
                      <a:cubicBezTo>
                        <a:pt x="0" y="3060"/>
                        <a:pt x="2254" y="4005"/>
                        <a:pt x="4544" y="4005"/>
                      </a:cubicBezTo>
                      <a:cubicBezTo>
                        <a:pt x="4983" y="4005"/>
                        <a:pt x="5423" y="3971"/>
                        <a:pt x="5848" y="3888"/>
                      </a:cubicBezTo>
                      <a:cubicBezTo>
                        <a:pt x="8343" y="3397"/>
                        <a:pt x="8634" y="2976"/>
                        <a:pt x="8928" y="2976"/>
                      </a:cubicBezTo>
                      <a:cubicBezTo>
                        <a:pt x="8946" y="2976"/>
                        <a:pt x="8965" y="2978"/>
                        <a:pt x="8983" y="2981"/>
                      </a:cubicBezTo>
                      <a:cubicBezTo>
                        <a:pt x="9288" y="3043"/>
                        <a:pt x="11795" y="4865"/>
                        <a:pt x="12285" y="4865"/>
                      </a:cubicBezTo>
                      <a:cubicBezTo>
                        <a:pt x="12301" y="4865"/>
                        <a:pt x="12314" y="4863"/>
                        <a:pt x="12325" y="4859"/>
                      </a:cubicBezTo>
                      <a:cubicBezTo>
                        <a:pt x="12711" y="4731"/>
                        <a:pt x="10604" y="2724"/>
                        <a:pt x="10004" y="2081"/>
                      </a:cubicBezTo>
                      <a:cubicBezTo>
                        <a:pt x="9412" y="1432"/>
                        <a:pt x="6927" y="139"/>
                        <a:pt x="6327" y="11"/>
                      </a:cubicBezTo>
                      <a:cubicBezTo>
                        <a:pt x="6297" y="4"/>
                        <a:pt x="6260" y="1"/>
                        <a:pt x="6218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45"/>
                <p:cNvSpPr/>
                <p:nvPr/>
              </p:nvSpPr>
              <p:spPr>
                <a:xfrm>
                  <a:off x="2506050" y="4501650"/>
                  <a:ext cx="193025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21" h="2472" extrusionOk="0">
                      <a:moveTo>
                        <a:pt x="3324" y="1"/>
                      </a:moveTo>
                      <a:cubicBezTo>
                        <a:pt x="2623" y="1"/>
                        <a:pt x="1" y="658"/>
                        <a:pt x="1" y="658"/>
                      </a:cubicBezTo>
                      <a:cubicBezTo>
                        <a:pt x="1" y="658"/>
                        <a:pt x="2857" y="1886"/>
                        <a:pt x="3457" y="1893"/>
                      </a:cubicBezTo>
                      <a:cubicBezTo>
                        <a:pt x="4043" y="1893"/>
                        <a:pt x="6213" y="2015"/>
                        <a:pt x="7720" y="2472"/>
                      </a:cubicBezTo>
                      <a:cubicBezTo>
                        <a:pt x="6135" y="658"/>
                        <a:pt x="3828" y="144"/>
                        <a:pt x="3457" y="15"/>
                      </a:cubicBezTo>
                      <a:cubicBezTo>
                        <a:pt x="3428" y="5"/>
                        <a:pt x="3383" y="1"/>
                        <a:pt x="3324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45"/>
                <p:cNvSpPr/>
                <p:nvPr/>
              </p:nvSpPr>
              <p:spPr>
                <a:xfrm>
                  <a:off x="2397875" y="4485775"/>
                  <a:ext cx="261900" cy="8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6" h="3391" extrusionOk="0">
                      <a:moveTo>
                        <a:pt x="5056" y="0"/>
                      </a:moveTo>
                      <a:lnTo>
                        <a:pt x="1" y="1221"/>
                      </a:lnTo>
                      <a:cubicBezTo>
                        <a:pt x="1" y="1221"/>
                        <a:pt x="415" y="2614"/>
                        <a:pt x="2293" y="3199"/>
                      </a:cubicBezTo>
                      <a:cubicBezTo>
                        <a:pt x="2746" y="3340"/>
                        <a:pt x="3184" y="3391"/>
                        <a:pt x="3621" y="3391"/>
                      </a:cubicBezTo>
                      <a:cubicBezTo>
                        <a:pt x="4813" y="3391"/>
                        <a:pt x="5994" y="3009"/>
                        <a:pt x="7441" y="3009"/>
                      </a:cubicBezTo>
                      <a:cubicBezTo>
                        <a:pt x="7652" y="3009"/>
                        <a:pt x="7868" y="3017"/>
                        <a:pt x="8091" y="3035"/>
                      </a:cubicBezTo>
                      <a:cubicBezTo>
                        <a:pt x="8543" y="3074"/>
                        <a:pt x="9193" y="3153"/>
                        <a:pt x="9672" y="3153"/>
                      </a:cubicBezTo>
                      <a:cubicBezTo>
                        <a:pt x="10162" y="3153"/>
                        <a:pt x="10475" y="3071"/>
                        <a:pt x="10219" y="2778"/>
                      </a:cubicBezTo>
                      <a:cubicBezTo>
                        <a:pt x="9705" y="2200"/>
                        <a:pt x="6370" y="1678"/>
                        <a:pt x="5056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45"/>
                <p:cNvSpPr/>
                <p:nvPr/>
              </p:nvSpPr>
              <p:spPr>
                <a:xfrm>
                  <a:off x="1597550" y="3734000"/>
                  <a:ext cx="660575" cy="88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23" h="35278" extrusionOk="0">
                      <a:moveTo>
                        <a:pt x="14266" y="1"/>
                      </a:moveTo>
                      <a:cubicBezTo>
                        <a:pt x="13203" y="1"/>
                        <a:pt x="12426" y="244"/>
                        <a:pt x="12426" y="244"/>
                      </a:cubicBezTo>
                      <a:cubicBezTo>
                        <a:pt x="6492" y="3157"/>
                        <a:pt x="3778" y="5293"/>
                        <a:pt x="1936" y="13240"/>
                      </a:cubicBezTo>
                      <a:cubicBezTo>
                        <a:pt x="101" y="21188"/>
                        <a:pt x="1" y="28750"/>
                        <a:pt x="965" y="34377"/>
                      </a:cubicBezTo>
                      <a:cubicBezTo>
                        <a:pt x="7556" y="34563"/>
                        <a:pt x="26422" y="35277"/>
                        <a:pt x="26422" y="35277"/>
                      </a:cubicBezTo>
                      <a:cubicBezTo>
                        <a:pt x="26422" y="35277"/>
                        <a:pt x="26065" y="23730"/>
                        <a:pt x="24137" y="14590"/>
                      </a:cubicBezTo>
                      <a:cubicBezTo>
                        <a:pt x="22302" y="5871"/>
                        <a:pt x="19674" y="2472"/>
                        <a:pt x="17453" y="929"/>
                      </a:cubicBezTo>
                      <a:cubicBezTo>
                        <a:pt x="16395" y="195"/>
                        <a:pt x="15216" y="1"/>
                        <a:pt x="142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45"/>
                <p:cNvSpPr/>
                <p:nvPr/>
              </p:nvSpPr>
              <p:spPr>
                <a:xfrm>
                  <a:off x="1605775" y="3839525"/>
                  <a:ext cx="602525" cy="75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1" h="30379" extrusionOk="0">
                      <a:moveTo>
                        <a:pt x="8484" y="0"/>
                      </a:moveTo>
                      <a:lnTo>
                        <a:pt x="1986" y="12126"/>
                      </a:lnTo>
                      <a:lnTo>
                        <a:pt x="22" y="22209"/>
                      </a:lnTo>
                      <a:cubicBezTo>
                        <a:pt x="0" y="25115"/>
                        <a:pt x="229" y="27807"/>
                        <a:pt x="629" y="30163"/>
                      </a:cubicBezTo>
                      <a:cubicBezTo>
                        <a:pt x="649" y="30287"/>
                        <a:pt x="763" y="30378"/>
                        <a:pt x="893" y="30378"/>
                      </a:cubicBezTo>
                      <a:cubicBezTo>
                        <a:pt x="897" y="30378"/>
                        <a:pt x="902" y="30378"/>
                        <a:pt x="907" y="30378"/>
                      </a:cubicBezTo>
                      <a:cubicBezTo>
                        <a:pt x="6270" y="29906"/>
                        <a:pt x="6563" y="27571"/>
                        <a:pt x="23694" y="24993"/>
                      </a:cubicBezTo>
                      <a:cubicBezTo>
                        <a:pt x="24101" y="24915"/>
                        <a:pt x="14975" y="24522"/>
                        <a:pt x="13525" y="23073"/>
                      </a:cubicBezTo>
                      <a:cubicBezTo>
                        <a:pt x="11404" y="20937"/>
                        <a:pt x="11976" y="6499"/>
                        <a:pt x="848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45"/>
                <p:cNvSpPr/>
                <p:nvPr/>
              </p:nvSpPr>
              <p:spPr>
                <a:xfrm>
                  <a:off x="1875150" y="3733425"/>
                  <a:ext cx="194100" cy="1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4" h="7112" extrusionOk="0">
                      <a:moveTo>
                        <a:pt x="1706" y="1"/>
                      </a:moveTo>
                      <a:cubicBezTo>
                        <a:pt x="1452" y="1"/>
                        <a:pt x="857" y="27"/>
                        <a:pt x="751" y="267"/>
                      </a:cubicBezTo>
                      <a:cubicBezTo>
                        <a:pt x="1" y="2016"/>
                        <a:pt x="1529" y="4316"/>
                        <a:pt x="3936" y="6130"/>
                      </a:cubicBezTo>
                      <a:cubicBezTo>
                        <a:pt x="4868" y="6830"/>
                        <a:pt x="5658" y="7112"/>
                        <a:pt x="6270" y="7112"/>
                      </a:cubicBezTo>
                      <a:cubicBezTo>
                        <a:pt x="7242" y="7112"/>
                        <a:pt x="7764" y="6399"/>
                        <a:pt x="7685" y="5523"/>
                      </a:cubicBezTo>
                      <a:cubicBezTo>
                        <a:pt x="7563" y="4094"/>
                        <a:pt x="7428" y="2595"/>
                        <a:pt x="6863" y="1681"/>
                      </a:cubicBezTo>
                      <a:cubicBezTo>
                        <a:pt x="6306" y="781"/>
                        <a:pt x="1822" y="3"/>
                        <a:pt x="1822" y="3"/>
                      </a:cubicBezTo>
                      <a:cubicBezTo>
                        <a:pt x="1822" y="3"/>
                        <a:pt x="1777" y="1"/>
                        <a:pt x="170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45"/>
                <p:cNvSpPr/>
                <p:nvPr/>
              </p:nvSpPr>
              <p:spPr>
                <a:xfrm>
                  <a:off x="1902475" y="3520150"/>
                  <a:ext cx="200325" cy="36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3" h="14652" extrusionOk="0">
                      <a:moveTo>
                        <a:pt x="2521" y="0"/>
                      </a:moveTo>
                      <a:lnTo>
                        <a:pt x="222" y="8798"/>
                      </a:lnTo>
                      <a:cubicBezTo>
                        <a:pt x="1" y="9383"/>
                        <a:pt x="58" y="10048"/>
                        <a:pt x="393" y="10583"/>
                      </a:cubicBezTo>
                      <a:cubicBezTo>
                        <a:pt x="1272" y="12006"/>
                        <a:pt x="3103" y="14651"/>
                        <a:pt x="4518" y="14651"/>
                      </a:cubicBezTo>
                      <a:cubicBezTo>
                        <a:pt x="4609" y="14651"/>
                        <a:pt x="4698" y="14641"/>
                        <a:pt x="4785" y="14618"/>
                      </a:cubicBezTo>
                      <a:cubicBezTo>
                        <a:pt x="6720" y="14096"/>
                        <a:pt x="5428" y="10483"/>
                        <a:pt x="5428" y="10483"/>
                      </a:cubicBezTo>
                      <a:lnTo>
                        <a:pt x="8013" y="1371"/>
                      </a:lnTo>
                      <a:lnTo>
                        <a:pt x="2521" y="0"/>
                      </a:ln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45"/>
                <p:cNvSpPr/>
                <p:nvPr/>
              </p:nvSpPr>
              <p:spPr>
                <a:xfrm>
                  <a:off x="1979250" y="3510500"/>
                  <a:ext cx="106225" cy="3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9" h="13419" extrusionOk="0">
                      <a:moveTo>
                        <a:pt x="686" y="1"/>
                      </a:moveTo>
                      <a:lnTo>
                        <a:pt x="0" y="1800"/>
                      </a:lnTo>
                      <a:cubicBezTo>
                        <a:pt x="307" y="9441"/>
                        <a:pt x="1278" y="12554"/>
                        <a:pt x="2785" y="13418"/>
                      </a:cubicBezTo>
                      <a:cubicBezTo>
                        <a:pt x="2864" y="12240"/>
                        <a:pt x="2371" y="10855"/>
                        <a:pt x="2371" y="10855"/>
                      </a:cubicBezTo>
                      <a:lnTo>
                        <a:pt x="4249" y="4071"/>
                      </a:lnTo>
                      <a:lnTo>
                        <a:pt x="2978" y="929"/>
                      </a:lnTo>
                      <a:lnTo>
                        <a:pt x="686" y="1"/>
                      </a:ln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45"/>
                <p:cNvSpPr/>
                <p:nvPr/>
              </p:nvSpPr>
              <p:spPr>
                <a:xfrm>
                  <a:off x="1970675" y="3446275"/>
                  <a:ext cx="253700" cy="3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8" h="12287" extrusionOk="0">
                      <a:moveTo>
                        <a:pt x="7650" y="1"/>
                      </a:moveTo>
                      <a:cubicBezTo>
                        <a:pt x="5374" y="1"/>
                        <a:pt x="895" y="3460"/>
                        <a:pt x="457" y="6369"/>
                      </a:cubicBezTo>
                      <a:cubicBezTo>
                        <a:pt x="0" y="9404"/>
                        <a:pt x="3721" y="11939"/>
                        <a:pt x="5892" y="12260"/>
                      </a:cubicBezTo>
                      <a:cubicBezTo>
                        <a:pt x="6014" y="12278"/>
                        <a:pt x="6133" y="12287"/>
                        <a:pt x="6249" y="12287"/>
                      </a:cubicBezTo>
                      <a:cubicBezTo>
                        <a:pt x="8195" y="12287"/>
                        <a:pt x="9280" y="9811"/>
                        <a:pt x="9705" y="6947"/>
                      </a:cubicBezTo>
                      <a:cubicBezTo>
                        <a:pt x="10148" y="3912"/>
                        <a:pt x="10098" y="342"/>
                        <a:pt x="7934" y="21"/>
                      </a:cubicBezTo>
                      <a:cubicBezTo>
                        <a:pt x="7844" y="7"/>
                        <a:pt x="7749" y="1"/>
                        <a:pt x="7650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45"/>
                <p:cNvSpPr/>
                <p:nvPr/>
              </p:nvSpPr>
              <p:spPr>
                <a:xfrm>
                  <a:off x="1448125" y="3884900"/>
                  <a:ext cx="570775" cy="61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1" h="24551" extrusionOk="0">
                      <a:moveTo>
                        <a:pt x="12074" y="0"/>
                      </a:moveTo>
                      <a:cubicBezTo>
                        <a:pt x="11622" y="0"/>
                        <a:pt x="11235" y="78"/>
                        <a:pt x="11091" y="256"/>
                      </a:cubicBezTo>
                      <a:cubicBezTo>
                        <a:pt x="6756" y="5783"/>
                        <a:pt x="1" y="20686"/>
                        <a:pt x="1515" y="23386"/>
                      </a:cubicBezTo>
                      <a:cubicBezTo>
                        <a:pt x="1994" y="24239"/>
                        <a:pt x="3763" y="24551"/>
                        <a:pt x="6084" y="24551"/>
                      </a:cubicBezTo>
                      <a:cubicBezTo>
                        <a:pt x="12206" y="24551"/>
                        <a:pt x="22170" y="22387"/>
                        <a:pt x="22445" y="22314"/>
                      </a:cubicBezTo>
                      <a:cubicBezTo>
                        <a:pt x="22830" y="22214"/>
                        <a:pt x="21766" y="19308"/>
                        <a:pt x="21766" y="19308"/>
                      </a:cubicBezTo>
                      <a:cubicBezTo>
                        <a:pt x="21766" y="19308"/>
                        <a:pt x="21138" y="19320"/>
                        <a:pt x="20161" y="19320"/>
                      </a:cubicBezTo>
                      <a:cubicBezTo>
                        <a:pt x="17142" y="19320"/>
                        <a:pt x="10801" y="19210"/>
                        <a:pt x="9463" y="18308"/>
                      </a:cubicBezTo>
                      <a:cubicBezTo>
                        <a:pt x="14975" y="7940"/>
                        <a:pt x="12805" y="6026"/>
                        <a:pt x="14119" y="799"/>
                      </a:cubicBezTo>
                      <a:cubicBezTo>
                        <a:pt x="14234" y="336"/>
                        <a:pt x="13015" y="0"/>
                        <a:pt x="1207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45"/>
                <p:cNvSpPr/>
                <p:nvPr/>
              </p:nvSpPr>
              <p:spPr>
                <a:xfrm>
                  <a:off x="1536875" y="3823250"/>
                  <a:ext cx="353325" cy="45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3" h="18047" extrusionOk="0">
                      <a:moveTo>
                        <a:pt x="10251" y="1"/>
                      </a:moveTo>
                      <a:cubicBezTo>
                        <a:pt x="10008" y="1"/>
                        <a:pt x="9756" y="56"/>
                        <a:pt x="9497" y="173"/>
                      </a:cubicBezTo>
                      <a:cubicBezTo>
                        <a:pt x="4934" y="2215"/>
                        <a:pt x="0" y="15490"/>
                        <a:pt x="0" y="15490"/>
                      </a:cubicBezTo>
                      <a:cubicBezTo>
                        <a:pt x="0" y="15490"/>
                        <a:pt x="1164" y="15783"/>
                        <a:pt x="4949" y="17040"/>
                      </a:cubicBezTo>
                      <a:cubicBezTo>
                        <a:pt x="6520" y="17568"/>
                        <a:pt x="8041" y="18047"/>
                        <a:pt x="8041" y="18047"/>
                      </a:cubicBezTo>
                      <a:cubicBezTo>
                        <a:pt x="8041" y="18047"/>
                        <a:pt x="11661" y="13355"/>
                        <a:pt x="12804" y="9670"/>
                      </a:cubicBezTo>
                      <a:cubicBezTo>
                        <a:pt x="14133" y="5365"/>
                        <a:pt x="12642" y="1"/>
                        <a:pt x="1025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45"/>
                <p:cNvSpPr/>
                <p:nvPr/>
              </p:nvSpPr>
              <p:spPr>
                <a:xfrm>
                  <a:off x="1549000" y="4153900"/>
                  <a:ext cx="219800" cy="10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2" h="4064" extrusionOk="0">
                      <a:moveTo>
                        <a:pt x="408" y="0"/>
                      </a:moveTo>
                      <a:cubicBezTo>
                        <a:pt x="258" y="379"/>
                        <a:pt x="122" y="715"/>
                        <a:pt x="1" y="1014"/>
                      </a:cubicBezTo>
                      <a:cubicBezTo>
                        <a:pt x="4264" y="1564"/>
                        <a:pt x="6806" y="3050"/>
                        <a:pt x="8106" y="4064"/>
                      </a:cubicBezTo>
                      <a:cubicBezTo>
                        <a:pt x="8298" y="3799"/>
                        <a:pt x="8527" y="3457"/>
                        <a:pt x="8791" y="3071"/>
                      </a:cubicBezTo>
                      <a:cubicBezTo>
                        <a:pt x="7891" y="2236"/>
                        <a:pt x="5942" y="736"/>
                        <a:pt x="3100" y="336"/>
                      </a:cubicBezTo>
                      <a:cubicBezTo>
                        <a:pt x="1950" y="172"/>
                        <a:pt x="1079" y="65"/>
                        <a:pt x="40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45"/>
                <p:cNvSpPr/>
                <p:nvPr/>
              </p:nvSpPr>
              <p:spPr>
                <a:xfrm>
                  <a:off x="1568100" y="4121400"/>
                  <a:ext cx="220500" cy="9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20" h="3615" extrusionOk="0">
                      <a:moveTo>
                        <a:pt x="215" y="1"/>
                      </a:moveTo>
                      <a:cubicBezTo>
                        <a:pt x="143" y="172"/>
                        <a:pt x="72" y="329"/>
                        <a:pt x="1" y="479"/>
                      </a:cubicBezTo>
                      <a:cubicBezTo>
                        <a:pt x="147" y="473"/>
                        <a:pt x="292" y="471"/>
                        <a:pt x="438" y="471"/>
                      </a:cubicBezTo>
                      <a:cubicBezTo>
                        <a:pt x="4025" y="471"/>
                        <a:pt x="7377" y="2200"/>
                        <a:pt x="8248" y="3264"/>
                      </a:cubicBezTo>
                      <a:cubicBezTo>
                        <a:pt x="8356" y="3400"/>
                        <a:pt x="8448" y="3514"/>
                        <a:pt x="8534" y="3614"/>
                      </a:cubicBezTo>
                      <a:cubicBezTo>
                        <a:pt x="8634" y="3471"/>
                        <a:pt x="8720" y="3321"/>
                        <a:pt x="8820" y="3171"/>
                      </a:cubicBezTo>
                      <a:cubicBezTo>
                        <a:pt x="8206" y="2564"/>
                        <a:pt x="7113" y="1586"/>
                        <a:pt x="6006" y="1108"/>
                      </a:cubicBezTo>
                      <a:cubicBezTo>
                        <a:pt x="3750" y="137"/>
                        <a:pt x="508" y="8"/>
                        <a:pt x="2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45"/>
                <p:cNvSpPr/>
                <p:nvPr/>
              </p:nvSpPr>
              <p:spPr>
                <a:xfrm>
                  <a:off x="2064225" y="4239600"/>
                  <a:ext cx="156575" cy="2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8927" extrusionOk="0">
                      <a:moveTo>
                        <a:pt x="0" y="0"/>
                      </a:moveTo>
                      <a:lnTo>
                        <a:pt x="714" y="8926"/>
                      </a:lnTo>
                      <a:lnTo>
                        <a:pt x="5492" y="8926"/>
                      </a:ln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45"/>
                <p:cNvSpPr/>
                <p:nvPr/>
              </p:nvSpPr>
              <p:spPr>
                <a:xfrm>
                  <a:off x="1928550" y="4294450"/>
                  <a:ext cx="288500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40" h="6254" extrusionOk="0">
                      <a:moveTo>
                        <a:pt x="10854" y="0"/>
                      </a:moveTo>
                      <a:cubicBezTo>
                        <a:pt x="9680" y="0"/>
                        <a:pt x="6802" y="656"/>
                        <a:pt x="6206" y="998"/>
                      </a:cubicBezTo>
                      <a:cubicBezTo>
                        <a:pt x="5463" y="1412"/>
                        <a:pt x="3292" y="2933"/>
                        <a:pt x="1971" y="2969"/>
                      </a:cubicBezTo>
                      <a:lnTo>
                        <a:pt x="0" y="5040"/>
                      </a:lnTo>
                      <a:cubicBezTo>
                        <a:pt x="0" y="5040"/>
                        <a:pt x="2257" y="5747"/>
                        <a:pt x="3228" y="5940"/>
                      </a:cubicBezTo>
                      <a:cubicBezTo>
                        <a:pt x="3788" y="6056"/>
                        <a:pt x="4789" y="6254"/>
                        <a:pt x="5776" y="6254"/>
                      </a:cubicBezTo>
                      <a:cubicBezTo>
                        <a:pt x="6488" y="6254"/>
                        <a:pt x="7193" y="6151"/>
                        <a:pt x="7719" y="5840"/>
                      </a:cubicBezTo>
                      <a:cubicBezTo>
                        <a:pt x="8976" y="5104"/>
                        <a:pt x="9976" y="4547"/>
                        <a:pt x="9976" y="4547"/>
                      </a:cubicBezTo>
                      <a:lnTo>
                        <a:pt x="11211" y="5647"/>
                      </a:lnTo>
                      <a:cubicBezTo>
                        <a:pt x="11211" y="5647"/>
                        <a:pt x="11533" y="4483"/>
                        <a:pt x="11468" y="3676"/>
                      </a:cubicBezTo>
                      <a:cubicBezTo>
                        <a:pt x="11404" y="2869"/>
                        <a:pt x="10597" y="1641"/>
                        <a:pt x="10597" y="1641"/>
                      </a:cubicBezTo>
                      <a:lnTo>
                        <a:pt x="7819" y="1512"/>
                      </a:lnTo>
                      <a:cubicBezTo>
                        <a:pt x="7819" y="1512"/>
                        <a:pt x="11540" y="577"/>
                        <a:pt x="11347" y="120"/>
                      </a:cubicBezTo>
                      <a:cubicBezTo>
                        <a:pt x="11309" y="36"/>
                        <a:pt x="11128" y="0"/>
                        <a:pt x="10854" y="0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45"/>
                <p:cNvSpPr/>
                <p:nvPr/>
              </p:nvSpPr>
              <p:spPr>
                <a:xfrm>
                  <a:off x="1544725" y="4306525"/>
                  <a:ext cx="158725" cy="5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9" h="2065" extrusionOk="0">
                      <a:moveTo>
                        <a:pt x="5601" y="1446"/>
                      </a:moveTo>
                      <a:cubicBezTo>
                        <a:pt x="5600" y="1448"/>
                        <a:pt x="5599" y="1449"/>
                        <a:pt x="5599" y="1451"/>
                      </a:cubicBezTo>
                      <a:cubicBezTo>
                        <a:pt x="5606" y="1456"/>
                        <a:pt x="5612" y="1458"/>
                        <a:pt x="5613" y="1458"/>
                      </a:cubicBezTo>
                      <a:cubicBezTo>
                        <a:pt x="5616" y="1458"/>
                        <a:pt x="5612" y="1454"/>
                        <a:pt x="5601" y="1446"/>
                      </a:cubicBezTo>
                      <a:close/>
                      <a:moveTo>
                        <a:pt x="6348" y="1"/>
                      </a:moveTo>
                      <a:lnTo>
                        <a:pt x="6348" y="1"/>
                      </a:lnTo>
                      <a:cubicBezTo>
                        <a:pt x="5213" y="58"/>
                        <a:pt x="2335" y="358"/>
                        <a:pt x="0" y="2065"/>
                      </a:cubicBezTo>
                      <a:cubicBezTo>
                        <a:pt x="0" y="2065"/>
                        <a:pt x="1697" y="1080"/>
                        <a:pt x="3591" y="1080"/>
                      </a:cubicBezTo>
                      <a:cubicBezTo>
                        <a:pt x="3825" y="1080"/>
                        <a:pt x="4062" y="1095"/>
                        <a:pt x="4299" y="1129"/>
                      </a:cubicBezTo>
                      <a:cubicBezTo>
                        <a:pt x="5232" y="1259"/>
                        <a:pt x="5538" y="1404"/>
                        <a:pt x="5601" y="1446"/>
                      </a:cubicBezTo>
                      <a:lnTo>
                        <a:pt x="5601" y="1446"/>
                      </a:lnTo>
                      <a:cubicBezTo>
                        <a:pt x="5864" y="948"/>
                        <a:pt x="6113" y="464"/>
                        <a:pt x="6348" y="1"/>
                      </a:cubicBezTo>
                      <a:close/>
                    </a:path>
                  </a:pathLst>
                </a:custGeom>
                <a:solidFill>
                  <a:srgbClr val="EDB18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45"/>
                <p:cNvSpPr/>
                <p:nvPr/>
              </p:nvSpPr>
              <p:spPr>
                <a:xfrm>
                  <a:off x="3046450" y="3977525"/>
                  <a:ext cx="231025" cy="61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41" h="24565" extrusionOk="0">
                      <a:moveTo>
                        <a:pt x="7598" y="0"/>
                      </a:moveTo>
                      <a:lnTo>
                        <a:pt x="7598" y="7"/>
                      </a:lnTo>
                      <a:lnTo>
                        <a:pt x="7598" y="22008"/>
                      </a:lnTo>
                      <a:cubicBezTo>
                        <a:pt x="7598" y="22744"/>
                        <a:pt x="6913" y="23330"/>
                        <a:pt x="6056" y="23330"/>
                      </a:cubicBezTo>
                      <a:lnTo>
                        <a:pt x="1429" y="23330"/>
                      </a:lnTo>
                      <a:cubicBezTo>
                        <a:pt x="643" y="23330"/>
                        <a:pt x="0" y="23886"/>
                        <a:pt x="0" y="24565"/>
                      </a:cubicBezTo>
                      <a:lnTo>
                        <a:pt x="6656" y="24565"/>
                      </a:lnTo>
                      <a:cubicBezTo>
                        <a:pt x="8084" y="24565"/>
                        <a:pt x="9241" y="23565"/>
                        <a:pt x="9241" y="22330"/>
                      </a:cubicBezTo>
                      <a:lnTo>
                        <a:pt x="92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45"/>
                <p:cNvSpPr/>
                <p:nvPr/>
              </p:nvSpPr>
              <p:spPr>
                <a:xfrm>
                  <a:off x="3113575" y="3848225"/>
                  <a:ext cx="211400" cy="60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6" h="24041" extrusionOk="0">
                      <a:moveTo>
                        <a:pt x="6747" y="0"/>
                      </a:moveTo>
                      <a:cubicBezTo>
                        <a:pt x="6331" y="0"/>
                        <a:pt x="5956" y="242"/>
                        <a:pt x="5863" y="609"/>
                      </a:cubicBezTo>
                      <a:lnTo>
                        <a:pt x="115" y="22953"/>
                      </a:lnTo>
                      <a:cubicBezTo>
                        <a:pt x="0" y="23367"/>
                        <a:pt x="315" y="23789"/>
                        <a:pt x="800" y="23881"/>
                      </a:cubicBezTo>
                      <a:lnTo>
                        <a:pt x="1529" y="24024"/>
                      </a:lnTo>
                      <a:cubicBezTo>
                        <a:pt x="1591" y="24035"/>
                        <a:pt x="1654" y="24041"/>
                        <a:pt x="1716" y="24041"/>
                      </a:cubicBezTo>
                      <a:cubicBezTo>
                        <a:pt x="2135" y="24041"/>
                        <a:pt x="2519" y="23798"/>
                        <a:pt x="2600" y="23431"/>
                      </a:cubicBezTo>
                      <a:lnTo>
                        <a:pt x="8348" y="1088"/>
                      </a:lnTo>
                      <a:cubicBezTo>
                        <a:pt x="8455" y="674"/>
                        <a:pt x="8148" y="252"/>
                        <a:pt x="7663" y="159"/>
                      </a:cubicBezTo>
                      <a:lnTo>
                        <a:pt x="6934" y="17"/>
                      </a:lnTo>
                      <a:cubicBezTo>
                        <a:pt x="6871" y="6"/>
                        <a:pt x="6809" y="0"/>
                        <a:pt x="67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45"/>
                <p:cNvSpPr/>
                <p:nvPr/>
              </p:nvSpPr>
              <p:spPr>
                <a:xfrm>
                  <a:off x="3139275" y="3852550"/>
                  <a:ext cx="186575" cy="5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3" h="23901" extrusionOk="0">
                      <a:moveTo>
                        <a:pt x="6613" y="1"/>
                      </a:moveTo>
                      <a:cubicBezTo>
                        <a:pt x="6291" y="1"/>
                        <a:pt x="6002" y="194"/>
                        <a:pt x="5928" y="472"/>
                      </a:cubicBezTo>
                      <a:lnTo>
                        <a:pt x="93" y="23151"/>
                      </a:lnTo>
                      <a:cubicBezTo>
                        <a:pt x="1" y="23473"/>
                        <a:pt x="243" y="23794"/>
                        <a:pt x="622" y="23865"/>
                      </a:cubicBezTo>
                      <a:lnTo>
                        <a:pt x="708" y="23887"/>
                      </a:lnTo>
                      <a:cubicBezTo>
                        <a:pt x="756" y="23896"/>
                        <a:pt x="805" y="23901"/>
                        <a:pt x="853" y="23901"/>
                      </a:cubicBezTo>
                      <a:cubicBezTo>
                        <a:pt x="1168" y="23901"/>
                        <a:pt x="1462" y="23708"/>
                        <a:pt x="1536" y="23430"/>
                      </a:cubicBezTo>
                      <a:lnTo>
                        <a:pt x="7377" y="750"/>
                      </a:lnTo>
                      <a:cubicBezTo>
                        <a:pt x="7463" y="429"/>
                        <a:pt x="7227" y="108"/>
                        <a:pt x="6849" y="36"/>
                      </a:cubicBezTo>
                      <a:lnTo>
                        <a:pt x="6763" y="15"/>
                      </a:lnTo>
                      <a:cubicBezTo>
                        <a:pt x="6713" y="5"/>
                        <a:pt x="6662" y="1"/>
                        <a:pt x="661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45"/>
                <p:cNvSpPr/>
                <p:nvPr/>
              </p:nvSpPr>
              <p:spPr>
                <a:xfrm>
                  <a:off x="1049325" y="4582000"/>
                  <a:ext cx="2510925" cy="4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37" h="1657" extrusionOk="0">
                      <a:moveTo>
                        <a:pt x="829" y="0"/>
                      </a:moveTo>
                      <a:cubicBezTo>
                        <a:pt x="372" y="0"/>
                        <a:pt x="0" y="372"/>
                        <a:pt x="0" y="829"/>
                      </a:cubicBezTo>
                      <a:cubicBezTo>
                        <a:pt x="0" y="1293"/>
                        <a:pt x="372" y="1657"/>
                        <a:pt x="829" y="1657"/>
                      </a:cubicBezTo>
                      <a:lnTo>
                        <a:pt x="99616" y="1657"/>
                      </a:lnTo>
                      <a:cubicBezTo>
                        <a:pt x="100073" y="1657"/>
                        <a:pt x="100437" y="1286"/>
                        <a:pt x="100437" y="829"/>
                      </a:cubicBezTo>
                      <a:cubicBezTo>
                        <a:pt x="100437" y="372"/>
                        <a:pt x="100058" y="0"/>
                        <a:pt x="996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45"/>
                <p:cNvSpPr/>
                <p:nvPr/>
              </p:nvSpPr>
              <p:spPr>
                <a:xfrm>
                  <a:off x="1878725" y="3425525"/>
                  <a:ext cx="253525" cy="2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1" h="10970" extrusionOk="0">
                      <a:moveTo>
                        <a:pt x="4471" y="1"/>
                      </a:moveTo>
                      <a:cubicBezTo>
                        <a:pt x="1" y="2779"/>
                        <a:pt x="2829" y="5778"/>
                        <a:pt x="1643" y="10941"/>
                      </a:cubicBezTo>
                      <a:cubicBezTo>
                        <a:pt x="1700" y="10960"/>
                        <a:pt x="1757" y="10969"/>
                        <a:pt x="1815" y="10969"/>
                      </a:cubicBezTo>
                      <a:cubicBezTo>
                        <a:pt x="2500" y="10969"/>
                        <a:pt x="3211" y="9661"/>
                        <a:pt x="3678" y="8620"/>
                      </a:cubicBezTo>
                      <a:cubicBezTo>
                        <a:pt x="4178" y="7501"/>
                        <a:pt x="4629" y="5891"/>
                        <a:pt x="4806" y="5891"/>
                      </a:cubicBezTo>
                      <a:cubicBezTo>
                        <a:pt x="4809" y="5891"/>
                        <a:pt x="4811" y="5891"/>
                        <a:pt x="4814" y="5892"/>
                      </a:cubicBezTo>
                      <a:cubicBezTo>
                        <a:pt x="4978" y="5949"/>
                        <a:pt x="5271" y="8498"/>
                        <a:pt x="5271" y="8498"/>
                      </a:cubicBezTo>
                      <a:lnTo>
                        <a:pt x="5949" y="8841"/>
                      </a:lnTo>
                      <a:cubicBezTo>
                        <a:pt x="5949" y="8841"/>
                        <a:pt x="6906" y="7142"/>
                        <a:pt x="6856" y="6742"/>
                      </a:cubicBezTo>
                      <a:cubicBezTo>
                        <a:pt x="6806" y="6349"/>
                        <a:pt x="6006" y="4421"/>
                        <a:pt x="6970" y="3507"/>
                      </a:cubicBezTo>
                      <a:cubicBezTo>
                        <a:pt x="7087" y="3399"/>
                        <a:pt x="7270" y="3355"/>
                        <a:pt x="7492" y="3355"/>
                      </a:cubicBezTo>
                      <a:cubicBezTo>
                        <a:pt x="8456" y="3355"/>
                        <a:pt x="10141" y="4185"/>
                        <a:pt x="10141" y="4185"/>
                      </a:cubicBezTo>
                      <a:lnTo>
                        <a:pt x="7649" y="615"/>
                      </a:lnTo>
                      <a:lnTo>
                        <a:pt x="447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5"/>
                <p:cNvSpPr/>
                <p:nvPr/>
              </p:nvSpPr>
              <p:spPr>
                <a:xfrm>
                  <a:off x="1884350" y="3358625"/>
                  <a:ext cx="355025" cy="18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1" h="7367" extrusionOk="0">
                      <a:moveTo>
                        <a:pt x="7726" y="0"/>
                      </a:moveTo>
                      <a:cubicBezTo>
                        <a:pt x="2764" y="0"/>
                        <a:pt x="0" y="5320"/>
                        <a:pt x="1760" y="5320"/>
                      </a:cubicBezTo>
                      <a:cubicBezTo>
                        <a:pt x="1927" y="5320"/>
                        <a:pt x="2133" y="5273"/>
                        <a:pt x="2382" y="5169"/>
                      </a:cubicBezTo>
                      <a:cubicBezTo>
                        <a:pt x="3520" y="4692"/>
                        <a:pt x="4540" y="3909"/>
                        <a:pt x="5590" y="3909"/>
                      </a:cubicBezTo>
                      <a:cubicBezTo>
                        <a:pt x="6253" y="3909"/>
                        <a:pt x="6928" y="4221"/>
                        <a:pt x="7652" y="5119"/>
                      </a:cubicBezTo>
                      <a:cubicBezTo>
                        <a:pt x="8757" y="6495"/>
                        <a:pt x="10594" y="7367"/>
                        <a:pt x="12018" y="7367"/>
                      </a:cubicBezTo>
                      <a:cubicBezTo>
                        <a:pt x="13107" y="7367"/>
                        <a:pt x="13955" y="6858"/>
                        <a:pt x="14050" y="5676"/>
                      </a:cubicBezTo>
                      <a:cubicBezTo>
                        <a:pt x="14200" y="3869"/>
                        <a:pt x="13779" y="1020"/>
                        <a:pt x="9066" y="127"/>
                      </a:cubicBezTo>
                      <a:cubicBezTo>
                        <a:pt x="8604" y="40"/>
                        <a:pt x="8157" y="0"/>
                        <a:pt x="77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5"/>
                <p:cNvSpPr/>
                <p:nvPr/>
              </p:nvSpPr>
              <p:spPr>
                <a:xfrm>
                  <a:off x="1936750" y="3532300"/>
                  <a:ext cx="69475" cy="9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9" h="3700" extrusionOk="0">
                      <a:moveTo>
                        <a:pt x="1185" y="1"/>
                      </a:moveTo>
                      <a:cubicBezTo>
                        <a:pt x="1135" y="1"/>
                        <a:pt x="1085" y="5"/>
                        <a:pt x="1036" y="14"/>
                      </a:cubicBezTo>
                      <a:cubicBezTo>
                        <a:pt x="379" y="143"/>
                        <a:pt x="1" y="1071"/>
                        <a:pt x="186" y="2078"/>
                      </a:cubicBezTo>
                      <a:cubicBezTo>
                        <a:pt x="364" y="3007"/>
                        <a:pt x="968" y="3699"/>
                        <a:pt x="1582" y="3699"/>
                      </a:cubicBezTo>
                      <a:cubicBezTo>
                        <a:pt x="1633" y="3699"/>
                        <a:pt x="1685" y="3695"/>
                        <a:pt x="1736" y="3685"/>
                      </a:cubicBezTo>
                      <a:cubicBezTo>
                        <a:pt x="2393" y="3563"/>
                        <a:pt x="2778" y="2642"/>
                        <a:pt x="2578" y="1621"/>
                      </a:cubicBezTo>
                      <a:cubicBezTo>
                        <a:pt x="2407" y="682"/>
                        <a:pt x="1800" y="1"/>
                        <a:pt x="1185" y="1"/>
                      </a:cubicBezTo>
                      <a:close/>
                    </a:path>
                  </a:pathLst>
                </a:custGeom>
                <a:solidFill>
                  <a:srgbClr val="FFEED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5"/>
                <p:cNvSpPr/>
                <p:nvPr/>
              </p:nvSpPr>
              <p:spPr>
                <a:xfrm>
                  <a:off x="1025100" y="3781325"/>
                  <a:ext cx="189375" cy="64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5" h="25601" extrusionOk="0">
                      <a:moveTo>
                        <a:pt x="1221" y="2237"/>
                      </a:moveTo>
                      <a:cubicBezTo>
                        <a:pt x="939" y="2237"/>
                        <a:pt x="637" y="2361"/>
                        <a:pt x="298" y="2621"/>
                      </a:cubicBezTo>
                      <a:cubicBezTo>
                        <a:pt x="70" y="2795"/>
                        <a:pt x="1" y="2870"/>
                        <a:pt x="51" y="2870"/>
                      </a:cubicBezTo>
                      <a:cubicBezTo>
                        <a:pt x="145" y="2870"/>
                        <a:pt x="657" y="2608"/>
                        <a:pt x="1325" y="2243"/>
                      </a:cubicBezTo>
                      <a:lnTo>
                        <a:pt x="1325" y="2243"/>
                      </a:lnTo>
                      <a:cubicBezTo>
                        <a:pt x="1291" y="2239"/>
                        <a:pt x="1256" y="2237"/>
                        <a:pt x="1221" y="2237"/>
                      </a:cubicBezTo>
                      <a:close/>
                      <a:moveTo>
                        <a:pt x="5254" y="0"/>
                      </a:moveTo>
                      <a:cubicBezTo>
                        <a:pt x="5254" y="1"/>
                        <a:pt x="2870" y="1399"/>
                        <a:pt x="1325" y="2243"/>
                      </a:cubicBezTo>
                      <a:lnTo>
                        <a:pt x="1325" y="2243"/>
                      </a:lnTo>
                      <a:cubicBezTo>
                        <a:pt x="2364" y="2357"/>
                        <a:pt x="3151" y="4195"/>
                        <a:pt x="4568" y="7177"/>
                      </a:cubicBezTo>
                      <a:cubicBezTo>
                        <a:pt x="6411" y="11062"/>
                        <a:pt x="6218" y="25401"/>
                        <a:pt x="6218" y="25401"/>
                      </a:cubicBezTo>
                      <a:lnTo>
                        <a:pt x="7575" y="25600"/>
                      </a:lnTo>
                      <a:cubicBezTo>
                        <a:pt x="7575" y="25600"/>
                        <a:pt x="7289" y="11640"/>
                        <a:pt x="5639" y="7855"/>
                      </a:cubicBezTo>
                      <a:cubicBezTo>
                        <a:pt x="3997" y="4071"/>
                        <a:pt x="3019" y="2036"/>
                        <a:pt x="525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5"/>
                <p:cNvSpPr/>
                <p:nvPr/>
              </p:nvSpPr>
              <p:spPr>
                <a:xfrm>
                  <a:off x="705850" y="3558375"/>
                  <a:ext cx="501475" cy="37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9" h="14978" extrusionOk="0">
                      <a:moveTo>
                        <a:pt x="5304" y="1"/>
                      </a:moveTo>
                      <a:cubicBezTo>
                        <a:pt x="3960" y="1"/>
                        <a:pt x="2838" y="244"/>
                        <a:pt x="2135" y="806"/>
                      </a:cubicBezTo>
                      <a:cubicBezTo>
                        <a:pt x="857" y="1813"/>
                        <a:pt x="0" y="2706"/>
                        <a:pt x="1286" y="5784"/>
                      </a:cubicBezTo>
                      <a:cubicBezTo>
                        <a:pt x="2014" y="6312"/>
                        <a:pt x="2964" y="6683"/>
                        <a:pt x="4070" y="6791"/>
                      </a:cubicBezTo>
                      <a:cubicBezTo>
                        <a:pt x="6977" y="7090"/>
                        <a:pt x="8334" y="7176"/>
                        <a:pt x="6298" y="8147"/>
                      </a:cubicBezTo>
                      <a:cubicBezTo>
                        <a:pt x="6001" y="8290"/>
                        <a:pt x="5645" y="8345"/>
                        <a:pt x="5255" y="8345"/>
                      </a:cubicBezTo>
                      <a:cubicBezTo>
                        <a:pt x="4336" y="8345"/>
                        <a:pt x="3231" y="8035"/>
                        <a:pt x="2278" y="7819"/>
                      </a:cubicBezTo>
                      <a:lnTo>
                        <a:pt x="2278" y="7819"/>
                      </a:lnTo>
                      <a:cubicBezTo>
                        <a:pt x="2714" y="8633"/>
                        <a:pt x="3256" y="9540"/>
                        <a:pt x="3906" y="10589"/>
                      </a:cubicBezTo>
                      <a:cubicBezTo>
                        <a:pt x="4328" y="11246"/>
                        <a:pt x="4785" y="11825"/>
                        <a:pt x="5277" y="12318"/>
                      </a:cubicBezTo>
                      <a:cubicBezTo>
                        <a:pt x="5745" y="12407"/>
                        <a:pt x="6184" y="12451"/>
                        <a:pt x="6560" y="12451"/>
                      </a:cubicBezTo>
                      <a:cubicBezTo>
                        <a:pt x="6936" y="12451"/>
                        <a:pt x="7248" y="12407"/>
                        <a:pt x="7462" y="12318"/>
                      </a:cubicBezTo>
                      <a:cubicBezTo>
                        <a:pt x="8589" y="11837"/>
                        <a:pt x="11189" y="10480"/>
                        <a:pt x="12537" y="10480"/>
                      </a:cubicBezTo>
                      <a:cubicBezTo>
                        <a:pt x="12812" y="10480"/>
                        <a:pt x="13035" y="10536"/>
                        <a:pt x="13182" y="10668"/>
                      </a:cubicBezTo>
                      <a:cubicBezTo>
                        <a:pt x="14039" y="11425"/>
                        <a:pt x="6720" y="11911"/>
                        <a:pt x="7227" y="13839"/>
                      </a:cubicBezTo>
                      <a:cubicBezTo>
                        <a:pt x="8621" y="14641"/>
                        <a:pt x="10093" y="14978"/>
                        <a:pt x="11410" y="14978"/>
                      </a:cubicBezTo>
                      <a:cubicBezTo>
                        <a:pt x="13446" y="14978"/>
                        <a:pt x="15112" y="14172"/>
                        <a:pt x="15546" y="13032"/>
                      </a:cubicBezTo>
                      <a:cubicBezTo>
                        <a:pt x="16503" y="10504"/>
                        <a:pt x="20059" y="9918"/>
                        <a:pt x="19245" y="6284"/>
                      </a:cubicBezTo>
                      <a:cubicBezTo>
                        <a:pt x="18981" y="5077"/>
                        <a:pt x="17360" y="3777"/>
                        <a:pt x="15217" y="2670"/>
                      </a:cubicBezTo>
                      <a:lnTo>
                        <a:pt x="15217" y="2670"/>
                      </a:lnTo>
                      <a:cubicBezTo>
                        <a:pt x="15539" y="4448"/>
                        <a:pt x="16567" y="7355"/>
                        <a:pt x="15503" y="7954"/>
                      </a:cubicBezTo>
                      <a:cubicBezTo>
                        <a:pt x="15378" y="8025"/>
                        <a:pt x="15274" y="8057"/>
                        <a:pt x="15187" y="8057"/>
                      </a:cubicBezTo>
                      <a:cubicBezTo>
                        <a:pt x="14286" y="8057"/>
                        <a:pt x="15313" y="4502"/>
                        <a:pt x="14817" y="2463"/>
                      </a:cubicBezTo>
                      <a:cubicBezTo>
                        <a:pt x="12797" y="1485"/>
                        <a:pt x="10369" y="671"/>
                        <a:pt x="8134" y="271"/>
                      </a:cubicBezTo>
                      <a:lnTo>
                        <a:pt x="8134" y="271"/>
                      </a:lnTo>
                      <a:cubicBezTo>
                        <a:pt x="8134" y="278"/>
                        <a:pt x="8141" y="285"/>
                        <a:pt x="8141" y="292"/>
                      </a:cubicBezTo>
                      <a:cubicBezTo>
                        <a:pt x="9398" y="3491"/>
                        <a:pt x="11054" y="4755"/>
                        <a:pt x="10369" y="5241"/>
                      </a:cubicBezTo>
                      <a:cubicBezTo>
                        <a:pt x="10345" y="5258"/>
                        <a:pt x="10319" y="5266"/>
                        <a:pt x="10291" y="5266"/>
                      </a:cubicBezTo>
                      <a:cubicBezTo>
                        <a:pt x="9707" y="5266"/>
                        <a:pt x="8103" y="1825"/>
                        <a:pt x="5998" y="21"/>
                      </a:cubicBezTo>
                      <a:cubicBezTo>
                        <a:pt x="5761" y="8"/>
                        <a:pt x="5530" y="1"/>
                        <a:pt x="530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5"/>
                <p:cNvSpPr/>
                <p:nvPr/>
              </p:nvSpPr>
              <p:spPr>
                <a:xfrm>
                  <a:off x="1003625" y="4029000"/>
                  <a:ext cx="298150" cy="35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6" h="14237" extrusionOk="0">
                      <a:moveTo>
                        <a:pt x="1276" y="3320"/>
                      </a:moveTo>
                      <a:cubicBezTo>
                        <a:pt x="1654" y="4193"/>
                        <a:pt x="2321" y="5025"/>
                        <a:pt x="2321" y="5025"/>
                      </a:cubicBezTo>
                      <a:lnTo>
                        <a:pt x="1276" y="3320"/>
                      </a:lnTo>
                      <a:close/>
                      <a:moveTo>
                        <a:pt x="3465" y="1"/>
                      </a:moveTo>
                      <a:cubicBezTo>
                        <a:pt x="2337" y="1"/>
                        <a:pt x="1164" y="367"/>
                        <a:pt x="0" y="1240"/>
                      </a:cubicBezTo>
                      <a:lnTo>
                        <a:pt x="1276" y="3320"/>
                      </a:lnTo>
                      <a:lnTo>
                        <a:pt x="1276" y="3320"/>
                      </a:lnTo>
                      <a:cubicBezTo>
                        <a:pt x="1076" y="2859"/>
                        <a:pt x="956" y="2387"/>
                        <a:pt x="1057" y="2019"/>
                      </a:cubicBezTo>
                      <a:cubicBezTo>
                        <a:pt x="1228" y="1413"/>
                        <a:pt x="2037" y="803"/>
                        <a:pt x="3284" y="803"/>
                      </a:cubicBezTo>
                      <a:cubicBezTo>
                        <a:pt x="4229" y="803"/>
                        <a:pt x="5424" y="1153"/>
                        <a:pt x="6784" y="2119"/>
                      </a:cubicBezTo>
                      <a:cubicBezTo>
                        <a:pt x="11825" y="5703"/>
                        <a:pt x="9690" y="13651"/>
                        <a:pt x="9690" y="13944"/>
                      </a:cubicBezTo>
                      <a:cubicBezTo>
                        <a:pt x="9690" y="14237"/>
                        <a:pt x="10469" y="14237"/>
                        <a:pt x="10469" y="14237"/>
                      </a:cubicBezTo>
                      <a:cubicBezTo>
                        <a:pt x="10469" y="14237"/>
                        <a:pt x="11925" y="7260"/>
                        <a:pt x="9890" y="4154"/>
                      </a:cubicBezTo>
                      <a:cubicBezTo>
                        <a:pt x="8467" y="1981"/>
                        <a:pt x="6090" y="1"/>
                        <a:pt x="346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5"/>
                <p:cNvSpPr/>
                <p:nvPr/>
              </p:nvSpPr>
              <p:spPr>
                <a:xfrm>
                  <a:off x="1097875" y="3910575"/>
                  <a:ext cx="138375" cy="48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5" h="19481" extrusionOk="0">
                      <a:moveTo>
                        <a:pt x="5142" y="0"/>
                      </a:moveTo>
                      <a:cubicBezTo>
                        <a:pt x="1272" y="0"/>
                        <a:pt x="1" y="6006"/>
                        <a:pt x="1072" y="9498"/>
                      </a:cubicBezTo>
                      <a:cubicBezTo>
                        <a:pt x="2136" y="12983"/>
                        <a:pt x="3592" y="19481"/>
                        <a:pt x="3592" y="19481"/>
                      </a:cubicBezTo>
                      <a:lnTo>
                        <a:pt x="4564" y="18510"/>
                      </a:lnTo>
                      <a:cubicBezTo>
                        <a:pt x="4564" y="18510"/>
                        <a:pt x="879" y="9398"/>
                        <a:pt x="1750" y="5328"/>
                      </a:cubicBezTo>
                      <a:cubicBezTo>
                        <a:pt x="2628" y="1257"/>
                        <a:pt x="4756" y="579"/>
                        <a:pt x="5142" y="579"/>
                      </a:cubicBezTo>
                      <a:cubicBezTo>
                        <a:pt x="5535" y="579"/>
                        <a:pt x="5142" y="0"/>
                        <a:pt x="51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5"/>
                <p:cNvSpPr/>
                <p:nvPr/>
              </p:nvSpPr>
              <p:spPr>
                <a:xfrm>
                  <a:off x="740300" y="4012800"/>
                  <a:ext cx="464525" cy="32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1" h="13036" extrusionOk="0">
                      <a:moveTo>
                        <a:pt x="8248" y="1"/>
                      </a:moveTo>
                      <a:cubicBezTo>
                        <a:pt x="7589" y="1"/>
                        <a:pt x="6646" y="273"/>
                        <a:pt x="5156" y="917"/>
                      </a:cubicBezTo>
                      <a:cubicBezTo>
                        <a:pt x="4699" y="1110"/>
                        <a:pt x="4142" y="1610"/>
                        <a:pt x="3585" y="2303"/>
                      </a:cubicBezTo>
                      <a:cubicBezTo>
                        <a:pt x="4003" y="2416"/>
                        <a:pt x="4485" y="2515"/>
                        <a:pt x="5017" y="2515"/>
                      </a:cubicBezTo>
                      <a:cubicBezTo>
                        <a:pt x="5221" y="2515"/>
                        <a:pt x="5431" y="2500"/>
                        <a:pt x="5649" y="2467"/>
                      </a:cubicBezTo>
                      <a:cubicBezTo>
                        <a:pt x="5813" y="2442"/>
                        <a:pt x="5959" y="2430"/>
                        <a:pt x="6086" y="2430"/>
                      </a:cubicBezTo>
                      <a:cubicBezTo>
                        <a:pt x="7450" y="2430"/>
                        <a:pt x="6634" y="3764"/>
                        <a:pt x="3714" y="4123"/>
                      </a:cubicBezTo>
                      <a:cubicBezTo>
                        <a:pt x="3107" y="4195"/>
                        <a:pt x="2621" y="4288"/>
                        <a:pt x="2214" y="4431"/>
                      </a:cubicBezTo>
                      <a:cubicBezTo>
                        <a:pt x="686" y="7358"/>
                        <a:pt x="0" y="11207"/>
                        <a:pt x="3228" y="12550"/>
                      </a:cubicBezTo>
                      <a:cubicBezTo>
                        <a:pt x="3864" y="12814"/>
                        <a:pt x="4649" y="12957"/>
                        <a:pt x="5520" y="13021"/>
                      </a:cubicBezTo>
                      <a:cubicBezTo>
                        <a:pt x="6457" y="12279"/>
                        <a:pt x="5432" y="8222"/>
                        <a:pt x="6555" y="8222"/>
                      </a:cubicBezTo>
                      <a:cubicBezTo>
                        <a:pt x="6630" y="8222"/>
                        <a:pt x="6716" y="8240"/>
                        <a:pt x="6813" y="8279"/>
                      </a:cubicBezTo>
                      <a:cubicBezTo>
                        <a:pt x="8291" y="8886"/>
                        <a:pt x="6356" y="12207"/>
                        <a:pt x="6620" y="13035"/>
                      </a:cubicBezTo>
                      <a:cubicBezTo>
                        <a:pt x="8077" y="13014"/>
                        <a:pt x="9683" y="12771"/>
                        <a:pt x="11226" y="12393"/>
                      </a:cubicBezTo>
                      <a:cubicBezTo>
                        <a:pt x="11833" y="12057"/>
                        <a:pt x="12297" y="11600"/>
                        <a:pt x="12440" y="10993"/>
                      </a:cubicBezTo>
                      <a:cubicBezTo>
                        <a:pt x="12925" y="8958"/>
                        <a:pt x="9726" y="7701"/>
                        <a:pt x="9626" y="5952"/>
                      </a:cubicBezTo>
                      <a:cubicBezTo>
                        <a:pt x="9615" y="5736"/>
                        <a:pt x="9627" y="5642"/>
                        <a:pt x="9666" y="5642"/>
                      </a:cubicBezTo>
                      <a:cubicBezTo>
                        <a:pt x="9915" y="5642"/>
                        <a:pt x="11246" y="9581"/>
                        <a:pt x="14146" y="10236"/>
                      </a:cubicBezTo>
                      <a:cubicBezTo>
                        <a:pt x="17153" y="8836"/>
                        <a:pt x="18581" y="6916"/>
                        <a:pt x="15139" y="5466"/>
                      </a:cubicBezTo>
                      <a:cubicBezTo>
                        <a:pt x="9461" y="3073"/>
                        <a:pt x="10460" y="1"/>
                        <a:pt x="824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5"/>
                <p:cNvSpPr/>
                <p:nvPr/>
              </p:nvSpPr>
              <p:spPr>
                <a:xfrm>
                  <a:off x="1131450" y="3836675"/>
                  <a:ext cx="414175" cy="27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7" h="10876" extrusionOk="0">
                      <a:moveTo>
                        <a:pt x="8655" y="0"/>
                      </a:moveTo>
                      <a:lnTo>
                        <a:pt x="8655" y="0"/>
                      </a:lnTo>
                      <a:cubicBezTo>
                        <a:pt x="6670" y="107"/>
                        <a:pt x="4677" y="950"/>
                        <a:pt x="3213" y="2985"/>
                      </a:cubicBezTo>
                      <a:cubicBezTo>
                        <a:pt x="3213" y="2985"/>
                        <a:pt x="3356" y="3856"/>
                        <a:pt x="2428" y="5199"/>
                      </a:cubicBezTo>
                      <a:cubicBezTo>
                        <a:pt x="0" y="8754"/>
                        <a:pt x="2637" y="10875"/>
                        <a:pt x="5952" y="10875"/>
                      </a:cubicBezTo>
                      <a:cubicBezTo>
                        <a:pt x="6060" y="10875"/>
                        <a:pt x="6168" y="10873"/>
                        <a:pt x="6277" y="10869"/>
                      </a:cubicBezTo>
                      <a:cubicBezTo>
                        <a:pt x="6098" y="9905"/>
                        <a:pt x="5284" y="8169"/>
                        <a:pt x="4742" y="7027"/>
                      </a:cubicBezTo>
                      <a:cubicBezTo>
                        <a:pt x="4276" y="6036"/>
                        <a:pt x="4817" y="5502"/>
                        <a:pt x="5306" y="5502"/>
                      </a:cubicBezTo>
                      <a:cubicBezTo>
                        <a:pt x="5634" y="5502"/>
                        <a:pt x="5939" y="5743"/>
                        <a:pt x="5898" y="6248"/>
                      </a:cubicBezTo>
                      <a:cubicBezTo>
                        <a:pt x="5813" y="7362"/>
                        <a:pt x="5798" y="10076"/>
                        <a:pt x="6955" y="10819"/>
                      </a:cubicBezTo>
                      <a:cubicBezTo>
                        <a:pt x="8926" y="10604"/>
                        <a:pt x="11611" y="9812"/>
                        <a:pt x="13646" y="8598"/>
                      </a:cubicBezTo>
                      <a:cubicBezTo>
                        <a:pt x="13675" y="8434"/>
                        <a:pt x="13646" y="8262"/>
                        <a:pt x="13561" y="8084"/>
                      </a:cubicBezTo>
                      <a:cubicBezTo>
                        <a:pt x="12682" y="6348"/>
                        <a:pt x="7062" y="4892"/>
                        <a:pt x="8812" y="4299"/>
                      </a:cubicBezTo>
                      <a:cubicBezTo>
                        <a:pt x="8919" y="4263"/>
                        <a:pt x="9032" y="4247"/>
                        <a:pt x="9150" y="4247"/>
                      </a:cubicBezTo>
                      <a:cubicBezTo>
                        <a:pt x="10575" y="4247"/>
                        <a:pt x="12790" y="6676"/>
                        <a:pt x="14596" y="7955"/>
                      </a:cubicBezTo>
                      <a:cubicBezTo>
                        <a:pt x="15774" y="7062"/>
                        <a:pt x="16567" y="5991"/>
                        <a:pt x="16567" y="4799"/>
                      </a:cubicBezTo>
                      <a:cubicBezTo>
                        <a:pt x="16567" y="3192"/>
                        <a:pt x="14610" y="1364"/>
                        <a:pt x="12075" y="500"/>
                      </a:cubicBezTo>
                      <a:cubicBezTo>
                        <a:pt x="10933" y="614"/>
                        <a:pt x="9883" y="1236"/>
                        <a:pt x="8226" y="2178"/>
                      </a:cubicBezTo>
                      <a:cubicBezTo>
                        <a:pt x="7687" y="2483"/>
                        <a:pt x="7295" y="2611"/>
                        <a:pt x="7036" y="2611"/>
                      </a:cubicBezTo>
                      <a:cubicBezTo>
                        <a:pt x="6126" y="2611"/>
                        <a:pt x="6865" y="1029"/>
                        <a:pt x="865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5"/>
                <p:cNvSpPr/>
                <p:nvPr/>
              </p:nvSpPr>
              <p:spPr>
                <a:xfrm>
                  <a:off x="1103050" y="4348300"/>
                  <a:ext cx="237100" cy="2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4" h="9499" extrusionOk="0">
                      <a:moveTo>
                        <a:pt x="1" y="1"/>
                      </a:moveTo>
                      <a:lnTo>
                        <a:pt x="1" y="6092"/>
                      </a:lnTo>
                      <a:cubicBezTo>
                        <a:pt x="1" y="7970"/>
                        <a:pt x="1529" y="9498"/>
                        <a:pt x="3414" y="9498"/>
                      </a:cubicBezTo>
                      <a:lnTo>
                        <a:pt x="6063" y="9498"/>
                      </a:lnTo>
                      <a:cubicBezTo>
                        <a:pt x="7948" y="9498"/>
                        <a:pt x="9469" y="7970"/>
                        <a:pt x="9484" y="6092"/>
                      </a:cubicBezTo>
                      <a:lnTo>
                        <a:pt x="948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6" name="Google Shape;656;p45"/>
              <p:cNvGrpSpPr/>
              <p:nvPr/>
            </p:nvGrpSpPr>
            <p:grpSpPr>
              <a:xfrm>
                <a:off x="1972860" y="1424294"/>
                <a:ext cx="2105611" cy="832587"/>
                <a:chOff x="2066350" y="1343075"/>
                <a:chExt cx="1107575" cy="437950"/>
              </a:xfrm>
            </p:grpSpPr>
            <p:sp>
              <p:nvSpPr>
                <p:cNvPr id="657" name="Google Shape;657;p45"/>
                <p:cNvSpPr/>
                <p:nvPr/>
              </p:nvSpPr>
              <p:spPr>
                <a:xfrm>
                  <a:off x="2384850" y="1566575"/>
                  <a:ext cx="416150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46" h="7606" extrusionOk="0">
                      <a:moveTo>
                        <a:pt x="2957" y="1"/>
                      </a:moveTo>
                      <a:cubicBezTo>
                        <a:pt x="2828" y="1"/>
                        <a:pt x="2700" y="94"/>
                        <a:pt x="2650" y="222"/>
                      </a:cubicBezTo>
                      <a:lnTo>
                        <a:pt x="43" y="7377"/>
                      </a:lnTo>
                      <a:cubicBezTo>
                        <a:pt x="0" y="7506"/>
                        <a:pt x="65" y="7606"/>
                        <a:pt x="186" y="7606"/>
                      </a:cubicBezTo>
                      <a:lnTo>
                        <a:pt x="13696" y="7606"/>
                      </a:lnTo>
                      <a:cubicBezTo>
                        <a:pt x="13818" y="7606"/>
                        <a:pt x="13954" y="7506"/>
                        <a:pt x="13996" y="7377"/>
                      </a:cubicBezTo>
                      <a:lnTo>
                        <a:pt x="16603" y="222"/>
                      </a:lnTo>
                      <a:cubicBezTo>
                        <a:pt x="16646" y="94"/>
                        <a:pt x="16589" y="1"/>
                        <a:pt x="164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45"/>
                <p:cNvSpPr/>
                <p:nvPr/>
              </p:nvSpPr>
              <p:spPr>
                <a:xfrm>
                  <a:off x="2398950" y="1578200"/>
                  <a:ext cx="388125" cy="16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5" h="6677" extrusionOk="0">
                      <a:moveTo>
                        <a:pt x="2635" y="0"/>
                      </a:moveTo>
                      <a:cubicBezTo>
                        <a:pt x="2500" y="0"/>
                        <a:pt x="2350" y="107"/>
                        <a:pt x="2293" y="250"/>
                      </a:cubicBezTo>
                      <a:lnTo>
                        <a:pt x="50" y="6427"/>
                      </a:lnTo>
                      <a:cubicBezTo>
                        <a:pt x="0" y="6555"/>
                        <a:pt x="72" y="6677"/>
                        <a:pt x="215" y="6677"/>
                      </a:cubicBezTo>
                      <a:lnTo>
                        <a:pt x="12890" y="6677"/>
                      </a:lnTo>
                      <a:cubicBezTo>
                        <a:pt x="13025" y="6677"/>
                        <a:pt x="13175" y="6570"/>
                        <a:pt x="13218" y="6427"/>
                      </a:cubicBezTo>
                      <a:lnTo>
                        <a:pt x="15468" y="250"/>
                      </a:lnTo>
                      <a:cubicBezTo>
                        <a:pt x="15525" y="114"/>
                        <a:pt x="15446" y="0"/>
                        <a:pt x="153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45"/>
                <p:cNvSpPr/>
                <p:nvPr/>
              </p:nvSpPr>
              <p:spPr>
                <a:xfrm>
                  <a:off x="2533025" y="1611750"/>
                  <a:ext cx="119800" cy="9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2" h="3986" extrusionOk="0">
                      <a:moveTo>
                        <a:pt x="3121" y="1"/>
                      </a:moveTo>
                      <a:cubicBezTo>
                        <a:pt x="2014" y="1"/>
                        <a:pt x="800" y="893"/>
                        <a:pt x="400" y="1993"/>
                      </a:cubicBezTo>
                      <a:cubicBezTo>
                        <a:pt x="0" y="3093"/>
                        <a:pt x="571" y="3985"/>
                        <a:pt x="1671" y="3985"/>
                      </a:cubicBezTo>
                      <a:cubicBezTo>
                        <a:pt x="2778" y="3985"/>
                        <a:pt x="3992" y="3093"/>
                        <a:pt x="4392" y="1993"/>
                      </a:cubicBezTo>
                      <a:cubicBezTo>
                        <a:pt x="4792" y="893"/>
                        <a:pt x="4220" y="1"/>
                        <a:pt x="312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45"/>
                <p:cNvSpPr/>
                <p:nvPr/>
              </p:nvSpPr>
              <p:spPr>
                <a:xfrm>
                  <a:off x="2574250" y="1638000"/>
                  <a:ext cx="44300" cy="4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2" h="1686" extrusionOk="0">
                      <a:moveTo>
                        <a:pt x="622" y="0"/>
                      </a:moveTo>
                      <a:lnTo>
                        <a:pt x="315" y="836"/>
                      </a:lnTo>
                      <a:lnTo>
                        <a:pt x="1" y="1685"/>
                      </a:lnTo>
                      <a:lnTo>
                        <a:pt x="886" y="1257"/>
                      </a:lnTo>
                      <a:lnTo>
                        <a:pt x="1772" y="836"/>
                      </a:lnTo>
                      <a:lnTo>
                        <a:pt x="1200" y="414"/>
                      </a:lnTo>
                      <a:lnTo>
                        <a:pt x="6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45"/>
                <p:cNvSpPr/>
                <p:nvPr/>
              </p:nvSpPr>
              <p:spPr>
                <a:xfrm>
                  <a:off x="2152400" y="1474825"/>
                  <a:ext cx="83575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3" h="2793" extrusionOk="0">
                      <a:moveTo>
                        <a:pt x="2657" y="436"/>
                      </a:moveTo>
                      <a:cubicBezTo>
                        <a:pt x="2721" y="436"/>
                        <a:pt x="2800" y="458"/>
                        <a:pt x="2843" y="515"/>
                      </a:cubicBezTo>
                      <a:cubicBezTo>
                        <a:pt x="2893" y="579"/>
                        <a:pt x="2893" y="672"/>
                        <a:pt x="2857" y="779"/>
                      </a:cubicBezTo>
                      <a:lnTo>
                        <a:pt x="2450" y="1893"/>
                      </a:lnTo>
                      <a:cubicBezTo>
                        <a:pt x="2357" y="2150"/>
                        <a:pt x="2057" y="2371"/>
                        <a:pt x="1800" y="2371"/>
                      </a:cubicBezTo>
                      <a:lnTo>
                        <a:pt x="693" y="2371"/>
                      </a:lnTo>
                      <a:cubicBezTo>
                        <a:pt x="629" y="2371"/>
                        <a:pt x="551" y="2357"/>
                        <a:pt x="508" y="2293"/>
                      </a:cubicBezTo>
                      <a:cubicBezTo>
                        <a:pt x="465" y="2228"/>
                        <a:pt x="465" y="2143"/>
                        <a:pt x="501" y="2036"/>
                      </a:cubicBezTo>
                      <a:lnTo>
                        <a:pt x="901" y="922"/>
                      </a:lnTo>
                      <a:cubicBezTo>
                        <a:pt x="1001" y="657"/>
                        <a:pt x="1300" y="436"/>
                        <a:pt x="1550" y="436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86" y="765"/>
                      </a:cubicBezTo>
                      <a:lnTo>
                        <a:pt x="86" y="1886"/>
                      </a:lnTo>
                      <a:cubicBezTo>
                        <a:pt x="1" y="2121"/>
                        <a:pt x="15" y="2357"/>
                        <a:pt x="144" y="2536"/>
                      </a:cubicBezTo>
                      <a:cubicBezTo>
                        <a:pt x="258" y="2693"/>
                        <a:pt x="451" y="2793"/>
                        <a:pt x="686" y="2793"/>
                      </a:cubicBezTo>
                      <a:lnTo>
                        <a:pt x="1800" y="2793"/>
                      </a:lnTo>
                      <a:cubicBezTo>
                        <a:pt x="2236" y="2793"/>
                        <a:pt x="2693" y="2464"/>
                        <a:pt x="2857" y="2029"/>
                      </a:cubicBezTo>
                      <a:lnTo>
                        <a:pt x="3257" y="907"/>
                      </a:lnTo>
                      <a:cubicBezTo>
                        <a:pt x="3343" y="672"/>
                        <a:pt x="3328" y="436"/>
                        <a:pt x="3200" y="258"/>
                      </a:cubicBezTo>
                      <a:cubicBezTo>
                        <a:pt x="3086" y="100"/>
                        <a:pt x="2893" y="0"/>
                        <a:pt x="265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45"/>
                <p:cNvSpPr/>
                <p:nvPr/>
              </p:nvSpPr>
              <p:spPr>
                <a:xfrm>
                  <a:off x="2109200" y="1593000"/>
                  <a:ext cx="83750" cy="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800" extrusionOk="0">
                      <a:moveTo>
                        <a:pt x="2671" y="429"/>
                      </a:moveTo>
                      <a:cubicBezTo>
                        <a:pt x="2736" y="429"/>
                        <a:pt x="2814" y="451"/>
                        <a:pt x="2857" y="515"/>
                      </a:cubicBezTo>
                      <a:cubicBezTo>
                        <a:pt x="2907" y="572"/>
                        <a:pt x="2907" y="665"/>
                        <a:pt x="2871" y="772"/>
                      </a:cubicBezTo>
                      <a:lnTo>
                        <a:pt x="2464" y="1886"/>
                      </a:lnTo>
                      <a:cubicBezTo>
                        <a:pt x="2371" y="2143"/>
                        <a:pt x="2072" y="2364"/>
                        <a:pt x="1814" y="2364"/>
                      </a:cubicBezTo>
                      <a:lnTo>
                        <a:pt x="701" y="2364"/>
                      </a:lnTo>
                      <a:cubicBezTo>
                        <a:pt x="636" y="2364"/>
                        <a:pt x="558" y="2350"/>
                        <a:pt x="515" y="2286"/>
                      </a:cubicBezTo>
                      <a:cubicBezTo>
                        <a:pt x="465" y="2222"/>
                        <a:pt x="465" y="2136"/>
                        <a:pt x="501" y="2029"/>
                      </a:cubicBezTo>
                      <a:lnTo>
                        <a:pt x="908" y="915"/>
                      </a:lnTo>
                      <a:cubicBezTo>
                        <a:pt x="1000" y="658"/>
                        <a:pt x="1307" y="429"/>
                        <a:pt x="1557" y="429"/>
                      </a:cubicBezTo>
                      <a:close/>
                      <a:moveTo>
                        <a:pt x="1550" y="1"/>
                      </a:moveTo>
                      <a:cubicBezTo>
                        <a:pt x="1108" y="1"/>
                        <a:pt x="658" y="344"/>
                        <a:pt x="493" y="772"/>
                      </a:cubicBezTo>
                      <a:lnTo>
                        <a:pt x="94" y="1886"/>
                      </a:lnTo>
                      <a:cubicBezTo>
                        <a:pt x="1" y="2129"/>
                        <a:pt x="22" y="2357"/>
                        <a:pt x="144" y="2536"/>
                      </a:cubicBezTo>
                      <a:cubicBezTo>
                        <a:pt x="265" y="2700"/>
                        <a:pt x="458" y="2800"/>
                        <a:pt x="693" y="2800"/>
                      </a:cubicBezTo>
                      <a:lnTo>
                        <a:pt x="1807" y="2800"/>
                      </a:lnTo>
                      <a:cubicBezTo>
                        <a:pt x="2243" y="2800"/>
                        <a:pt x="2707" y="2457"/>
                        <a:pt x="2857" y="2029"/>
                      </a:cubicBezTo>
                      <a:lnTo>
                        <a:pt x="3264" y="915"/>
                      </a:lnTo>
                      <a:cubicBezTo>
                        <a:pt x="3350" y="672"/>
                        <a:pt x="3336" y="436"/>
                        <a:pt x="3207" y="258"/>
                      </a:cubicBezTo>
                      <a:cubicBezTo>
                        <a:pt x="3093" y="101"/>
                        <a:pt x="2893" y="1"/>
                        <a:pt x="266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45"/>
                <p:cNvSpPr/>
                <p:nvPr/>
              </p:nvSpPr>
              <p:spPr>
                <a:xfrm>
                  <a:off x="2066350" y="1711200"/>
                  <a:ext cx="83750" cy="6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0" h="2793" extrusionOk="0">
                      <a:moveTo>
                        <a:pt x="2664" y="428"/>
                      </a:moveTo>
                      <a:cubicBezTo>
                        <a:pt x="2729" y="428"/>
                        <a:pt x="2807" y="443"/>
                        <a:pt x="2850" y="507"/>
                      </a:cubicBezTo>
                      <a:cubicBezTo>
                        <a:pt x="2893" y="571"/>
                        <a:pt x="2893" y="657"/>
                        <a:pt x="2857" y="764"/>
                      </a:cubicBezTo>
                      <a:lnTo>
                        <a:pt x="2457" y="1878"/>
                      </a:lnTo>
                      <a:cubicBezTo>
                        <a:pt x="2357" y="2135"/>
                        <a:pt x="2065" y="2364"/>
                        <a:pt x="1808" y="2364"/>
                      </a:cubicBezTo>
                      <a:lnTo>
                        <a:pt x="694" y="2364"/>
                      </a:lnTo>
                      <a:cubicBezTo>
                        <a:pt x="629" y="2364"/>
                        <a:pt x="551" y="2342"/>
                        <a:pt x="501" y="2285"/>
                      </a:cubicBezTo>
                      <a:cubicBezTo>
                        <a:pt x="458" y="2221"/>
                        <a:pt x="458" y="2128"/>
                        <a:pt x="494" y="2021"/>
                      </a:cubicBezTo>
                      <a:lnTo>
                        <a:pt x="894" y="907"/>
                      </a:lnTo>
                      <a:cubicBezTo>
                        <a:pt x="993" y="650"/>
                        <a:pt x="1286" y="428"/>
                        <a:pt x="1550" y="428"/>
                      </a:cubicBezTo>
                      <a:close/>
                      <a:moveTo>
                        <a:pt x="1543" y="0"/>
                      </a:moveTo>
                      <a:cubicBezTo>
                        <a:pt x="1108" y="0"/>
                        <a:pt x="651" y="336"/>
                        <a:pt x="494" y="764"/>
                      </a:cubicBezTo>
                      <a:lnTo>
                        <a:pt x="94" y="1878"/>
                      </a:lnTo>
                      <a:cubicBezTo>
                        <a:pt x="1" y="2121"/>
                        <a:pt x="22" y="2356"/>
                        <a:pt x="144" y="2535"/>
                      </a:cubicBezTo>
                      <a:cubicBezTo>
                        <a:pt x="265" y="2692"/>
                        <a:pt x="458" y="2792"/>
                        <a:pt x="694" y="2792"/>
                      </a:cubicBezTo>
                      <a:lnTo>
                        <a:pt x="1808" y="2792"/>
                      </a:lnTo>
                      <a:cubicBezTo>
                        <a:pt x="2236" y="2792"/>
                        <a:pt x="2700" y="2449"/>
                        <a:pt x="2857" y="2021"/>
                      </a:cubicBezTo>
                      <a:lnTo>
                        <a:pt x="3264" y="907"/>
                      </a:lnTo>
                      <a:cubicBezTo>
                        <a:pt x="3350" y="664"/>
                        <a:pt x="3329" y="436"/>
                        <a:pt x="3207" y="257"/>
                      </a:cubicBezTo>
                      <a:cubicBezTo>
                        <a:pt x="3093" y="93"/>
                        <a:pt x="2893" y="0"/>
                        <a:pt x="26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45"/>
                <p:cNvSpPr/>
                <p:nvPr/>
              </p:nvSpPr>
              <p:spPr>
                <a:xfrm>
                  <a:off x="2268800" y="1511775"/>
                  <a:ext cx="1657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8" h="415" extrusionOk="0">
                      <a:moveTo>
                        <a:pt x="329" y="1"/>
                      </a:moveTo>
                      <a:cubicBezTo>
                        <a:pt x="215" y="1"/>
                        <a:pt x="94" y="93"/>
                        <a:pt x="44" y="208"/>
                      </a:cubicBezTo>
                      <a:cubicBezTo>
                        <a:pt x="1" y="315"/>
                        <a:pt x="65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15"/>
                        <a:pt x="6577" y="208"/>
                      </a:cubicBezTo>
                      <a:cubicBezTo>
                        <a:pt x="6627" y="101"/>
                        <a:pt x="6563" y="1"/>
                        <a:pt x="644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45"/>
                <p:cNvSpPr/>
                <p:nvPr/>
              </p:nvSpPr>
              <p:spPr>
                <a:xfrm>
                  <a:off x="2261300" y="1532475"/>
                  <a:ext cx="165525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1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4" y="208"/>
                      </a:cubicBezTo>
                      <a:cubicBezTo>
                        <a:pt x="1" y="315"/>
                        <a:pt x="58" y="415"/>
                        <a:pt x="179" y="415"/>
                      </a:cubicBezTo>
                      <a:lnTo>
                        <a:pt x="6292" y="415"/>
                      </a:lnTo>
                      <a:cubicBezTo>
                        <a:pt x="6399" y="415"/>
                        <a:pt x="6535" y="329"/>
                        <a:pt x="6578" y="208"/>
                      </a:cubicBezTo>
                      <a:cubicBezTo>
                        <a:pt x="6620" y="101"/>
                        <a:pt x="6556" y="1"/>
                        <a:pt x="64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45"/>
                <p:cNvSpPr/>
                <p:nvPr/>
              </p:nvSpPr>
              <p:spPr>
                <a:xfrm>
                  <a:off x="2228825" y="1621225"/>
                  <a:ext cx="165675" cy="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08" extrusionOk="0">
                      <a:moveTo>
                        <a:pt x="336" y="0"/>
                      </a:moveTo>
                      <a:cubicBezTo>
                        <a:pt x="214" y="0"/>
                        <a:pt x="93" y="86"/>
                        <a:pt x="50" y="207"/>
                      </a:cubicBezTo>
                      <a:cubicBezTo>
                        <a:pt x="0" y="314"/>
                        <a:pt x="64" y="407"/>
                        <a:pt x="179" y="407"/>
                      </a:cubicBezTo>
                      <a:lnTo>
                        <a:pt x="6298" y="407"/>
                      </a:lnTo>
                      <a:cubicBezTo>
                        <a:pt x="6413" y="407"/>
                        <a:pt x="6534" y="321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45"/>
                <p:cNvSpPr/>
                <p:nvPr/>
              </p:nvSpPr>
              <p:spPr>
                <a:xfrm>
                  <a:off x="2221325" y="1641925"/>
                  <a:ext cx="165500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5" extrusionOk="0">
                      <a:moveTo>
                        <a:pt x="329" y="0"/>
                      </a:moveTo>
                      <a:cubicBezTo>
                        <a:pt x="214" y="0"/>
                        <a:pt x="86" y="86"/>
                        <a:pt x="43" y="207"/>
                      </a:cubicBezTo>
                      <a:cubicBezTo>
                        <a:pt x="0" y="315"/>
                        <a:pt x="64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22"/>
                        <a:pt x="6577" y="207"/>
                      </a:cubicBezTo>
                      <a:cubicBezTo>
                        <a:pt x="6620" y="100"/>
                        <a:pt x="6563" y="0"/>
                        <a:pt x="644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45"/>
                <p:cNvSpPr/>
                <p:nvPr/>
              </p:nvSpPr>
              <p:spPr>
                <a:xfrm>
                  <a:off x="2184725" y="1742775"/>
                  <a:ext cx="165500" cy="1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0" h="416" extrusionOk="0">
                      <a:moveTo>
                        <a:pt x="329" y="1"/>
                      </a:moveTo>
                      <a:cubicBezTo>
                        <a:pt x="215" y="1"/>
                        <a:pt x="86" y="94"/>
                        <a:pt x="43" y="208"/>
                      </a:cubicBezTo>
                      <a:cubicBezTo>
                        <a:pt x="0" y="315"/>
                        <a:pt x="65" y="415"/>
                        <a:pt x="179" y="415"/>
                      </a:cubicBezTo>
                      <a:lnTo>
                        <a:pt x="6291" y="415"/>
                      </a:lnTo>
                      <a:cubicBezTo>
                        <a:pt x="6406" y="415"/>
                        <a:pt x="6534" y="315"/>
                        <a:pt x="6577" y="208"/>
                      </a:cubicBezTo>
                      <a:cubicBezTo>
                        <a:pt x="6620" y="101"/>
                        <a:pt x="6563" y="1"/>
                        <a:pt x="644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45"/>
                <p:cNvSpPr/>
                <p:nvPr/>
              </p:nvSpPr>
              <p:spPr>
                <a:xfrm>
                  <a:off x="2177050" y="1763500"/>
                  <a:ext cx="165675" cy="1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415" extrusionOk="0">
                      <a:moveTo>
                        <a:pt x="336" y="0"/>
                      </a:moveTo>
                      <a:cubicBezTo>
                        <a:pt x="214" y="0"/>
                        <a:pt x="93" y="93"/>
                        <a:pt x="50" y="207"/>
                      </a:cubicBezTo>
                      <a:cubicBezTo>
                        <a:pt x="0" y="314"/>
                        <a:pt x="65" y="414"/>
                        <a:pt x="179" y="414"/>
                      </a:cubicBezTo>
                      <a:lnTo>
                        <a:pt x="6299" y="414"/>
                      </a:lnTo>
                      <a:cubicBezTo>
                        <a:pt x="6413" y="414"/>
                        <a:pt x="6534" y="322"/>
                        <a:pt x="6584" y="207"/>
                      </a:cubicBezTo>
                      <a:cubicBezTo>
                        <a:pt x="6627" y="100"/>
                        <a:pt x="6563" y="0"/>
                        <a:pt x="6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45"/>
                <p:cNvSpPr/>
                <p:nvPr/>
              </p:nvSpPr>
              <p:spPr>
                <a:xfrm>
                  <a:off x="2174375" y="1466075"/>
                  <a:ext cx="90175" cy="6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22" extrusionOk="0">
                      <a:moveTo>
                        <a:pt x="3360" y="0"/>
                      </a:moveTo>
                      <a:cubicBezTo>
                        <a:pt x="3315" y="0"/>
                        <a:pt x="3270" y="14"/>
                        <a:pt x="3235" y="43"/>
                      </a:cubicBezTo>
                      <a:lnTo>
                        <a:pt x="750" y="1957"/>
                      </a:lnTo>
                      <a:lnTo>
                        <a:pt x="436" y="1179"/>
                      </a:lnTo>
                      <a:cubicBezTo>
                        <a:pt x="403" y="1098"/>
                        <a:pt x="326" y="1049"/>
                        <a:pt x="243" y="1049"/>
                      </a:cubicBezTo>
                      <a:cubicBezTo>
                        <a:pt x="217" y="1049"/>
                        <a:pt x="190" y="1054"/>
                        <a:pt x="164" y="1065"/>
                      </a:cubicBezTo>
                      <a:cubicBezTo>
                        <a:pt x="57" y="1107"/>
                        <a:pt x="0" y="1236"/>
                        <a:pt x="50" y="1343"/>
                      </a:cubicBezTo>
                      <a:lnTo>
                        <a:pt x="464" y="2386"/>
                      </a:lnTo>
                      <a:cubicBezTo>
                        <a:pt x="493" y="2450"/>
                        <a:pt x="550" y="2493"/>
                        <a:pt x="607" y="2507"/>
                      </a:cubicBezTo>
                      <a:cubicBezTo>
                        <a:pt x="629" y="2521"/>
                        <a:pt x="643" y="2521"/>
                        <a:pt x="664" y="2521"/>
                      </a:cubicBezTo>
                      <a:cubicBezTo>
                        <a:pt x="707" y="2521"/>
                        <a:pt x="750" y="2507"/>
                        <a:pt x="793" y="2471"/>
                      </a:cubicBezTo>
                      <a:lnTo>
                        <a:pt x="3499" y="386"/>
                      </a:lnTo>
                      <a:cubicBezTo>
                        <a:pt x="3592" y="315"/>
                        <a:pt x="3606" y="172"/>
                        <a:pt x="3535" y="79"/>
                      </a:cubicBezTo>
                      <a:cubicBezTo>
                        <a:pt x="3493" y="29"/>
                        <a:pt x="3426" y="0"/>
                        <a:pt x="33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45"/>
                <p:cNvSpPr/>
                <p:nvPr/>
              </p:nvSpPr>
              <p:spPr>
                <a:xfrm>
                  <a:off x="2131350" y="1584375"/>
                  <a:ext cx="90175" cy="6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2517" extrusionOk="0">
                      <a:moveTo>
                        <a:pt x="3364" y="1"/>
                      </a:moveTo>
                      <a:cubicBezTo>
                        <a:pt x="3316" y="1"/>
                        <a:pt x="3267" y="16"/>
                        <a:pt x="3228" y="46"/>
                      </a:cubicBezTo>
                      <a:lnTo>
                        <a:pt x="750" y="1952"/>
                      </a:lnTo>
                      <a:lnTo>
                        <a:pt x="436" y="1181"/>
                      </a:lnTo>
                      <a:cubicBezTo>
                        <a:pt x="403" y="1098"/>
                        <a:pt x="318" y="1046"/>
                        <a:pt x="232" y="1046"/>
                      </a:cubicBezTo>
                      <a:cubicBezTo>
                        <a:pt x="207" y="1046"/>
                        <a:pt x="182" y="1050"/>
                        <a:pt x="157" y="1060"/>
                      </a:cubicBezTo>
                      <a:cubicBezTo>
                        <a:pt x="50" y="1110"/>
                        <a:pt x="0" y="1231"/>
                        <a:pt x="43" y="1338"/>
                      </a:cubicBezTo>
                      <a:lnTo>
                        <a:pt x="464" y="2381"/>
                      </a:lnTo>
                      <a:cubicBezTo>
                        <a:pt x="493" y="2445"/>
                        <a:pt x="543" y="2488"/>
                        <a:pt x="607" y="2509"/>
                      </a:cubicBezTo>
                      <a:cubicBezTo>
                        <a:pt x="629" y="2517"/>
                        <a:pt x="643" y="2517"/>
                        <a:pt x="664" y="2517"/>
                      </a:cubicBezTo>
                      <a:cubicBezTo>
                        <a:pt x="707" y="2517"/>
                        <a:pt x="757" y="2502"/>
                        <a:pt x="793" y="2474"/>
                      </a:cubicBezTo>
                      <a:lnTo>
                        <a:pt x="3499" y="381"/>
                      </a:lnTo>
                      <a:cubicBezTo>
                        <a:pt x="3585" y="310"/>
                        <a:pt x="3606" y="167"/>
                        <a:pt x="3535" y="82"/>
                      </a:cubicBezTo>
                      <a:cubicBezTo>
                        <a:pt x="3494" y="28"/>
                        <a:pt x="3429" y="1"/>
                        <a:pt x="336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45"/>
                <p:cNvSpPr/>
                <p:nvPr/>
              </p:nvSpPr>
              <p:spPr>
                <a:xfrm>
                  <a:off x="2571575" y="1343075"/>
                  <a:ext cx="602350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4" h="1672" extrusionOk="0">
                      <a:moveTo>
                        <a:pt x="608" y="1"/>
                      </a:moveTo>
                      <a:lnTo>
                        <a:pt x="1" y="1671"/>
                      </a:lnTo>
                      <a:lnTo>
                        <a:pt x="23487" y="1671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45"/>
                <p:cNvSpPr/>
                <p:nvPr/>
              </p:nvSpPr>
              <p:spPr>
                <a:xfrm>
                  <a:off x="2548900" y="1405550"/>
                  <a:ext cx="602375" cy="4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95" h="1672" extrusionOk="0">
                      <a:moveTo>
                        <a:pt x="608" y="1"/>
                      </a:moveTo>
                      <a:lnTo>
                        <a:pt x="1" y="1672"/>
                      </a:lnTo>
                      <a:lnTo>
                        <a:pt x="23480" y="1672"/>
                      </a:lnTo>
                      <a:lnTo>
                        <a:pt x="240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74" name="Google Shape;674;p45"/>
            <p:cNvSpPr/>
            <p:nvPr/>
          </p:nvSpPr>
          <p:spPr>
            <a:xfrm rot="554922">
              <a:off x="1920975" y="3151901"/>
              <a:ext cx="175126" cy="68700"/>
            </a:xfrm>
            <a:custGeom>
              <a:avLst/>
              <a:gdLst/>
              <a:ahLst/>
              <a:cxnLst/>
              <a:rect l="l" t="t" r="r" b="b"/>
              <a:pathLst>
                <a:path w="1272" h="499" extrusionOk="0">
                  <a:moveTo>
                    <a:pt x="964" y="1"/>
                  </a:moveTo>
                  <a:cubicBezTo>
                    <a:pt x="878" y="1"/>
                    <a:pt x="784" y="7"/>
                    <a:pt x="693" y="26"/>
                  </a:cubicBezTo>
                  <a:cubicBezTo>
                    <a:pt x="429" y="76"/>
                    <a:pt x="0" y="255"/>
                    <a:pt x="0" y="255"/>
                  </a:cubicBezTo>
                  <a:cubicBezTo>
                    <a:pt x="32" y="255"/>
                    <a:pt x="301" y="498"/>
                    <a:pt x="672" y="498"/>
                  </a:cubicBezTo>
                  <a:cubicBezTo>
                    <a:pt x="722" y="498"/>
                    <a:pt x="775" y="494"/>
                    <a:pt x="829" y="483"/>
                  </a:cubicBezTo>
                  <a:cubicBezTo>
                    <a:pt x="1271" y="391"/>
                    <a:pt x="1271" y="26"/>
                    <a:pt x="1271" y="26"/>
                  </a:cubicBezTo>
                  <a:cubicBezTo>
                    <a:pt x="1271" y="26"/>
                    <a:pt x="1135" y="1"/>
                    <a:pt x="9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A819B81-1A44-4D79-A848-0DAA832513FB}"/>
              </a:ext>
            </a:extLst>
          </p:cNvPr>
          <p:cNvGrpSpPr/>
          <p:nvPr/>
        </p:nvGrpSpPr>
        <p:grpSpPr>
          <a:xfrm>
            <a:off x="7636614" y="3615166"/>
            <a:ext cx="1397589" cy="1353561"/>
            <a:chOff x="3479610" y="70733"/>
            <a:chExt cx="2631871" cy="2597515"/>
          </a:xfrm>
        </p:grpSpPr>
        <p:sp>
          <p:nvSpPr>
            <p:cNvPr id="65" name="Google Shape;819;p48">
              <a:extLst>
                <a:ext uri="{FF2B5EF4-FFF2-40B4-BE49-F238E27FC236}">
                  <a16:creationId xmlns:a16="http://schemas.microsoft.com/office/drawing/2014/main" id="{8F28BC4A-CE9F-4ED0-9A96-45D32F548D7F}"/>
                </a:ext>
              </a:extLst>
            </p:cNvPr>
            <p:cNvSpPr/>
            <p:nvPr/>
          </p:nvSpPr>
          <p:spPr>
            <a:xfrm>
              <a:off x="3535681" y="1028863"/>
              <a:ext cx="1219809" cy="1614363"/>
            </a:xfrm>
            <a:custGeom>
              <a:avLst/>
              <a:gdLst/>
              <a:ahLst/>
              <a:cxnLst/>
              <a:rect l="l" t="t" r="r" b="b"/>
              <a:pathLst>
                <a:path w="67852" h="89799" extrusionOk="0">
                  <a:moveTo>
                    <a:pt x="33918" y="1"/>
                  </a:moveTo>
                  <a:cubicBezTo>
                    <a:pt x="33775" y="1"/>
                    <a:pt x="33631" y="4"/>
                    <a:pt x="33487" y="11"/>
                  </a:cubicBezTo>
                  <a:cubicBezTo>
                    <a:pt x="28898" y="227"/>
                    <a:pt x="25190" y="3994"/>
                    <a:pt x="25065" y="8598"/>
                  </a:cubicBezTo>
                  <a:cubicBezTo>
                    <a:pt x="25024" y="10233"/>
                    <a:pt x="25422" y="11768"/>
                    <a:pt x="26152" y="13095"/>
                  </a:cubicBezTo>
                  <a:cubicBezTo>
                    <a:pt x="26252" y="13261"/>
                    <a:pt x="26335" y="13435"/>
                    <a:pt x="26401" y="13634"/>
                  </a:cubicBezTo>
                  <a:cubicBezTo>
                    <a:pt x="28002" y="17625"/>
                    <a:pt x="24974" y="21956"/>
                    <a:pt x="20668" y="21956"/>
                  </a:cubicBezTo>
                  <a:lnTo>
                    <a:pt x="1" y="21956"/>
                  </a:lnTo>
                  <a:lnTo>
                    <a:pt x="1" y="69497"/>
                  </a:lnTo>
                  <a:cubicBezTo>
                    <a:pt x="1" y="80706"/>
                    <a:pt x="9094" y="89799"/>
                    <a:pt x="20303" y="89799"/>
                  </a:cubicBezTo>
                  <a:lnTo>
                    <a:pt x="67852" y="89799"/>
                  </a:lnTo>
                  <a:lnTo>
                    <a:pt x="67852" y="69007"/>
                  </a:lnTo>
                  <a:cubicBezTo>
                    <a:pt x="67852" y="65538"/>
                    <a:pt x="65002" y="62903"/>
                    <a:pt x="61813" y="62903"/>
                  </a:cubicBezTo>
                  <a:cubicBezTo>
                    <a:pt x="61082" y="62903"/>
                    <a:pt x="60333" y="63042"/>
                    <a:pt x="59597" y="63341"/>
                  </a:cubicBezTo>
                  <a:cubicBezTo>
                    <a:pt x="59406" y="63415"/>
                    <a:pt x="59232" y="63498"/>
                    <a:pt x="59066" y="63589"/>
                  </a:cubicBezTo>
                  <a:cubicBezTo>
                    <a:pt x="57784" y="64306"/>
                    <a:pt x="56310" y="64714"/>
                    <a:pt x="54738" y="64714"/>
                  </a:cubicBezTo>
                  <a:cubicBezTo>
                    <a:pt x="54580" y="64714"/>
                    <a:pt x="54422" y="64710"/>
                    <a:pt x="54262" y="64701"/>
                  </a:cubicBezTo>
                  <a:cubicBezTo>
                    <a:pt x="49765" y="64461"/>
                    <a:pt x="46123" y="60802"/>
                    <a:pt x="45907" y="56305"/>
                  </a:cubicBezTo>
                  <a:cubicBezTo>
                    <a:pt x="45666" y="51219"/>
                    <a:pt x="49707" y="47021"/>
                    <a:pt x="54735" y="47021"/>
                  </a:cubicBezTo>
                  <a:cubicBezTo>
                    <a:pt x="56328" y="47021"/>
                    <a:pt x="57805" y="47436"/>
                    <a:pt x="59091" y="48174"/>
                  </a:cubicBezTo>
                  <a:cubicBezTo>
                    <a:pt x="59256" y="48265"/>
                    <a:pt x="59439" y="48348"/>
                    <a:pt x="59622" y="48423"/>
                  </a:cubicBezTo>
                  <a:cubicBezTo>
                    <a:pt x="60359" y="48724"/>
                    <a:pt x="61109" y="48863"/>
                    <a:pt x="61841" y="48863"/>
                  </a:cubicBezTo>
                  <a:cubicBezTo>
                    <a:pt x="65006" y="48863"/>
                    <a:pt x="67835" y="46256"/>
                    <a:pt x="67835" y="42806"/>
                  </a:cubicBezTo>
                  <a:lnTo>
                    <a:pt x="67835" y="21940"/>
                  </a:lnTo>
                  <a:lnTo>
                    <a:pt x="46969" y="21940"/>
                  </a:lnTo>
                  <a:cubicBezTo>
                    <a:pt x="42729" y="21940"/>
                    <a:pt x="39742" y="17650"/>
                    <a:pt x="41360" y="13726"/>
                  </a:cubicBezTo>
                  <a:cubicBezTo>
                    <a:pt x="41435" y="13543"/>
                    <a:pt x="41526" y="13369"/>
                    <a:pt x="41609" y="13203"/>
                  </a:cubicBezTo>
                  <a:cubicBezTo>
                    <a:pt x="42339" y="11917"/>
                    <a:pt x="42762" y="10424"/>
                    <a:pt x="42762" y="8847"/>
                  </a:cubicBezTo>
                  <a:cubicBezTo>
                    <a:pt x="42762" y="3954"/>
                    <a:pt x="38807" y="1"/>
                    <a:pt x="339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20;p48">
              <a:extLst>
                <a:ext uri="{FF2B5EF4-FFF2-40B4-BE49-F238E27FC236}">
                  <a16:creationId xmlns:a16="http://schemas.microsoft.com/office/drawing/2014/main" id="{921182A1-02D4-4E06-878E-CA0A3EA4FE0B}"/>
                </a:ext>
              </a:extLst>
            </p:cNvPr>
            <p:cNvSpPr/>
            <p:nvPr/>
          </p:nvSpPr>
          <p:spPr>
            <a:xfrm>
              <a:off x="4470153" y="1409553"/>
              <a:ext cx="1641328" cy="1258695"/>
            </a:xfrm>
            <a:custGeom>
              <a:avLst/>
              <a:gdLst/>
              <a:ahLst/>
              <a:cxnLst/>
              <a:rect l="l" t="t" r="r" b="b"/>
              <a:pathLst>
                <a:path w="91299" h="70015" extrusionOk="0">
                  <a:moveTo>
                    <a:pt x="23530" y="0"/>
                  </a:moveTo>
                  <a:lnTo>
                    <a:pt x="22559" y="20842"/>
                  </a:lnTo>
                  <a:cubicBezTo>
                    <a:pt x="22402" y="24190"/>
                    <a:pt x="19616" y="26626"/>
                    <a:pt x="16558" y="26626"/>
                  </a:cubicBezTo>
                  <a:cubicBezTo>
                    <a:pt x="15737" y="26626"/>
                    <a:pt x="14895" y="26450"/>
                    <a:pt x="14080" y="26069"/>
                  </a:cubicBezTo>
                  <a:cubicBezTo>
                    <a:pt x="13897" y="25986"/>
                    <a:pt x="13731" y="25895"/>
                    <a:pt x="13565" y="25795"/>
                  </a:cubicBezTo>
                  <a:cubicBezTo>
                    <a:pt x="12313" y="25007"/>
                    <a:pt x="10844" y="24517"/>
                    <a:pt x="9259" y="24443"/>
                  </a:cubicBezTo>
                  <a:cubicBezTo>
                    <a:pt x="9116" y="24436"/>
                    <a:pt x="8973" y="24432"/>
                    <a:pt x="8830" y="24432"/>
                  </a:cubicBezTo>
                  <a:cubicBezTo>
                    <a:pt x="4001" y="24432"/>
                    <a:pt x="0" y="28355"/>
                    <a:pt x="0" y="33287"/>
                  </a:cubicBezTo>
                  <a:cubicBezTo>
                    <a:pt x="0" y="37883"/>
                    <a:pt x="3601" y="41766"/>
                    <a:pt x="8181" y="42106"/>
                  </a:cubicBezTo>
                  <a:cubicBezTo>
                    <a:pt x="8407" y="42124"/>
                    <a:pt x="8632" y="42132"/>
                    <a:pt x="8855" y="42132"/>
                  </a:cubicBezTo>
                  <a:cubicBezTo>
                    <a:pt x="10237" y="42132"/>
                    <a:pt x="11557" y="41807"/>
                    <a:pt x="12736" y="41235"/>
                  </a:cubicBezTo>
                  <a:cubicBezTo>
                    <a:pt x="12902" y="41152"/>
                    <a:pt x="13092" y="41078"/>
                    <a:pt x="13283" y="41003"/>
                  </a:cubicBezTo>
                  <a:cubicBezTo>
                    <a:pt x="13940" y="40775"/>
                    <a:pt x="14601" y="40668"/>
                    <a:pt x="15245" y="40668"/>
                  </a:cubicBezTo>
                  <a:cubicBezTo>
                    <a:pt x="18582" y="40668"/>
                    <a:pt x="21497" y="43523"/>
                    <a:pt x="21323" y="47118"/>
                  </a:cubicBezTo>
                  <a:lnTo>
                    <a:pt x="20360" y="67777"/>
                  </a:lnTo>
                  <a:lnTo>
                    <a:pt x="67843" y="69992"/>
                  </a:lnTo>
                  <a:cubicBezTo>
                    <a:pt x="68165" y="70007"/>
                    <a:pt x="68486" y="70014"/>
                    <a:pt x="68806" y="70014"/>
                  </a:cubicBezTo>
                  <a:cubicBezTo>
                    <a:pt x="79584" y="70014"/>
                    <a:pt x="88575" y="61539"/>
                    <a:pt x="89075" y="50660"/>
                  </a:cubicBezTo>
                  <a:lnTo>
                    <a:pt x="91298" y="3170"/>
                  </a:lnTo>
                  <a:lnTo>
                    <a:pt x="70523" y="2199"/>
                  </a:lnTo>
                  <a:cubicBezTo>
                    <a:pt x="70424" y="2194"/>
                    <a:pt x="70326" y="2192"/>
                    <a:pt x="70229" y="2192"/>
                  </a:cubicBezTo>
                  <a:cubicBezTo>
                    <a:pt x="66113" y="2192"/>
                    <a:pt x="63097" y="6250"/>
                    <a:pt x="64491" y="10180"/>
                  </a:cubicBezTo>
                  <a:cubicBezTo>
                    <a:pt x="64558" y="10380"/>
                    <a:pt x="64632" y="10554"/>
                    <a:pt x="64715" y="10720"/>
                  </a:cubicBezTo>
                  <a:cubicBezTo>
                    <a:pt x="65445" y="12163"/>
                    <a:pt x="65777" y="13823"/>
                    <a:pt x="65611" y="15565"/>
                  </a:cubicBezTo>
                  <a:cubicBezTo>
                    <a:pt x="65163" y="20054"/>
                    <a:pt x="61338" y="23522"/>
                    <a:pt x="56825" y="23522"/>
                  </a:cubicBezTo>
                  <a:cubicBezTo>
                    <a:pt x="56820" y="23522"/>
                    <a:pt x="56815" y="23522"/>
                    <a:pt x="56810" y="23522"/>
                  </a:cubicBezTo>
                  <a:cubicBezTo>
                    <a:pt x="51731" y="23522"/>
                    <a:pt x="47740" y="19285"/>
                    <a:pt x="47981" y="14271"/>
                  </a:cubicBezTo>
                  <a:cubicBezTo>
                    <a:pt x="48047" y="12686"/>
                    <a:pt x="48536" y="11218"/>
                    <a:pt x="49325" y="9965"/>
                  </a:cubicBezTo>
                  <a:cubicBezTo>
                    <a:pt x="49432" y="9807"/>
                    <a:pt x="49524" y="9633"/>
                    <a:pt x="49607" y="9450"/>
                  </a:cubicBezTo>
                  <a:cubicBezTo>
                    <a:pt x="51399" y="5601"/>
                    <a:pt x="48619" y="1170"/>
                    <a:pt x="44380" y="971"/>
                  </a:cubicBezTo>
                  <a:lnTo>
                    <a:pt x="235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21;p48">
              <a:extLst>
                <a:ext uri="{FF2B5EF4-FFF2-40B4-BE49-F238E27FC236}">
                  <a16:creationId xmlns:a16="http://schemas.microsoft.com/office/drawing/2014/main" id="{3C376138-AF3E-41F8-8038-90AAC29616CA}"/>
                </a:ext>
              </a:extLst>
            </p:cNvPr>
            <p:cNvSpPr/>
            <p:nvPr/>
          </p:nvSpPr>
          <p:spPr>
            <a:xfrm>
              <a:off x="3479610" y="70733"/>
              <a:ext cx="1642514" cy="1279315"/>
            </a:xfrm>
            <a:custGeom>
              <a:avLst/>
              <a:gdLst/>
              <a:ahLst/>
              <a:cxnLst/>
              <a:rect l="l" t="t" r="r" b="b"/>
              <a:pathLst>
                <a:path w="91365" h="71162" extrusionOk="0">
                  <a:moveTo>
                    <a:pt x="67295" y="0"/>
                  </a:moveTo>
                  <a:lnTo>
                    <a:pt x="19821" y="2381"/>
                  </a:lnTo>
                  <a:cubicBezTo>
                    <a:pt x="8620" y="2946"/>
                    <a:pt x="0" y="12487"/>
                    <a:pt x="556" y="23688"/>
                  </a:cubicBezTo>
                  <a:lnTo>
                    <a:pt x="2945" y="71162"/>
                  </a:lnTo>
                  <a:lnTo>
                    <a:pt x="23712" y="70116"/>
                  </a:lnTo>
                  <a:cubicBezTo>
                    <a:pt x="27977" y="69901"/>
                    <a:pt x="30756" y="65445"/>
                    <a:pt x="28956" y="61579"/>
                  </a:cubicBezTo>
                  <a:cubicBezTo>
                    <a:pt x="28873" y="61397"/>
                    <a:pt x="28773" y="61231"/>
                    <a:pt x="28674" y="61065"/>
                  </a:cubicBezTo>
                  <a:cubicBezTo>
                    <a:pt x="27811" y="59696"/>
                    <a:pt x="27313" y="58078"/>
                    <a:pt x="27321" y="56319"/>
                  </a:cubicBezTo>
                  <a:cubicBezTo>
                    <a:pt x="27338" y="51814"/>
                    <a:pt x="30806" y="47997"/>
                    <a:pt x="35303" y="47557"/>
                  </a:cubicBezTo>
                  <a:cubicBezTo>
                    <a:pt x="35595" y="47529"/>
                    <a:pt x="35885" y="47515"/>
                    <a:pt x="36172" y="47515"/>
                  </a:cubicBezTo>
                  <a:cubicBezTo>
                    <a:pt x="40857" y="47515"/>
                    <a:pt x="44767" y="51199"/>
                    <a:pt x="44994" y="55929"/>
                  </a:cubicBezTo>
                  <a:cubicBezTo>
                    <a:pt x="45077" y="57514"/>
                    <a:pt x="44736" y="59015"/>
                    <a:pt x="44064" y="60335"/>
                  </a:cubicBezTo>
                  <a:cubicBezTo>
                    <a:pt x="43981" y="60500"/>
                    <a:pt x="43907" y="60691"/>
                    <a:pt x="43832" y="60874"/>
                  </a:cubicBezTo>
                  <a:cubicBezTo>
                    <a:pt x="42465" y="64773"/>
                    <a:pt x="45459" y="68805"/>
                    <a:pt x="49546" y="68805"/>
                  </a:cubicBezTo>
                  <a:cubicBezTo>
                    <a:pt x="49651" y="68805"/>
                    <a:pt x="49757" y="68803"/>
                    <a:pt x="49864" y="68797"/>
                  </a:cubicBezTo>
                  <a:lnTo>
                    <a:pt x="70697" y="67752"/>
                  </a:lnTo>
                  <a:lnTo>
                    <a:pt x="69652" y="46919"/>
                  </a:lnTo>
                  <a:cubicBezTo>
                    <a:pt x="69471" y="43365"/>
                    <a:pt x="72345" y="40549"/>
                    <a:pt x="75625" y="40549"/>
                  </a:cubicBezTo>
                  <a:cubicBezTo>
                    <a:pt x="76266" y="40549"/>
                    <a:pt x="76923" y="40656"/>
                    <a:pt x="77575" y="40887"/>
                  </a:cubicBezTo>
                  <a:cubicBezTo>
                    <a:pt x="77758" y="40962"/>
                    <a:pt x="77949" y="41036"/>
                    <a:pt x="78114" y="41119"/>
                  </a:cubicBezTo>
                  <a:cubicBezTo>
                    <a:pt x="79314" y="41723"/>
                    <a:pt x="80671" y="42059"/>
                    <a:pt x="82092" y="42059"/>
                  </a:cubicBezTo>
                  <a:cubicBezTo>
                    <a:pt x="82234" y="42059"/>
                    <a:pt x="82377" y="42055"/>
                    <a:pt x="82520" y="42048"/>
                  </a:cubicBezTo>
                  <a:cubicBezTo>
                    <a:pt x="87540" y="41799"/>
                    <a:pt x="91364" y="37419"/>
                    <a:pt x="90883" y="32358"/>
                  </a:cubicBezTo>
                  <a:cubicBezTo>
                    <a:pt x="90441" y="27842"/>
                    <a:pt x="86595" y="24374"/>
                    <a:pt x="82081" y="24374"/>
                  </a:cubicBezTo>
                  <a:cubicBezTo>
                    <a:pt x="82017" y="24374"/>
                    <a:pt x="81953" y="24375"/>
                    <a:pt x="81890" y="24376"/>
                  </a:cubicBezTo>
                  <a:cubicBezTo>
                    <a:pt x="80247" y="24418"/>
                    <a:pt x="78737" y="24891"/>
                    <a:pt x="77451" y="25687"/>
                  </a:cubicBezTo>
                  <a:cubicBezTo>
                    <a:pt x="77285" y="25787"/>
                    <a:pt x="77119" y="25870"/>
                    <a:pt x="76928" y="25969"/>
                  </a:cubicBezTo>
                  <a:cubicBezTo>
                    <a:pt x="76111" y="26345"/>
                    <a:pt x="75269" y="26518"/>
                    <a:pt x="74445" y="26518"/>
                  </a:cubicBezTo>
                  <a:cubicBezTo>
                    <a:pt x="71338" y="26518"/>
                    <a:pt x="68503" y="24050"/>
                    <a:pt x="68333" y="20659"/>
                  </a:cubicBezTo>
                  <a:lnTo>
                    <a:pt x="67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2;p48">
              <a:extLst>
                <a:ext uri="{FF2B5EF4-FFF2-40B4-BE49-F238E27FC236}">
                  <a16:creationId xmlns:a16="http://schemas.microsoft.com/office/drawing/2014/main" id="{708D355A-55AC-4603-82BB-EEE66517E62A}"/>
                </a:ext>
              </a:extLst>
            </p:cNvPr>
            <p:cNvSpPr/>
            <p:nvPr/>
          </p:nvSpPr>
          <p:spPr>
            <a:xfrm>
              <a:off x="4819758" y="100415"/>
              <a:ext cx="1219666" cy="1614363"/>
            </a:xfrm>
            <a:custGeom>
              <a:avLst/>
              <a:gdLst/>
              <a:ahLst/>
              <a:cxnLst/>
              <a:rect l="l" t="t" r="r" b="b"/>
              <a:pathLst>
                <a:path w="67844" h="89799" extrusionOk="0">
                  <a:moveTo>
                    <a:pt x="1" y="0"/>
                  </a:moveTo>
                  <a:lnTo>
                    <a:pt x="1" y="20800"/>
                  </a:lnTo>
                  <a:cubicBezTo>
                    <a:pt x="1" y="24267"/>
                    <a:pt x="2846" y="26900"/>
                    <a:pt x="6031" y="26900"/>
                  </a:cubicBezTo>
                  <a:cubicBezTo>
                    <a:pt x="6765" y="26900"/>
                    <a:pt x="7517" y="26760"/>
                    <a:pt x="8256" y="26459"/>
                  </a:cubicBezTo>
                  <a:cubicBezTo>
                    <a:pt x="8439" y="26392"/>
                    <a:pt x="8621" y="26309"/>
                    <a:pt x="8787" y="26210"/>
                  </a:cubicBezTo>
                  <a:cubicBezTo>
                    <a:pt x="10059" y="25499"/>
                    <a:pt x="11514" y="25092"/>
                    <a:pt x="13071" y="25092"/>
                  </a:cubicBezTo>
                  <a:cubicBezTo>
                    <a:pt x="13240" y="25092"/>
                    <a:pt x="13411" y="25097"/>
                    <a:pt x="13583" y="25106"/>
                  </a:cubicBezTo>
                  <a:cubicBezTo>
                    <a:pt x="18088" y="25339"/>
                    <a:pt x="21730" y="29006"/>
                    <a:pt x="21946" y="33503"/>
                  </a:cubicBezTo>
                  <a:cubicBezTo>
                    <a:pt x="22186" y="38589"/>
                    <a:pt x="18138" y="42779"/>
                    <a:pt x="13110" y="42779"/>
                  </a:cubicBezTo>
                  <a:cubicBezTo>
                    <a:pt x="11525" y="42779"/>
                    <a:pt x="10040" y="42364"/>
                    <a:pt x="8754" y="41625"/>
                  </a:cubicBezTo>
                  <a:cubicBezTo>
                    <a:pt x="8588" y="41534"/>
                    <a:pt x="8414" y="41443"/>
                    <a:pt x="8223" y="41376"/>
                  </a:cubicBezTo>
                  <a:cubicBezTo>
                    <a:pt x="7486" y="41073"/>
                    <a:pt x="6735" y="40933"/>
                    <a:pt x="6002" y="40933"/>
                  </a:cubicBezTo>
                  <a:cubicBezTo>
                    <a:pt x="2841" y="40933"/>
                    <a:pt x="9" y="43544"/>
                    <a:pt x="9" y="46985"/>
                  </a:cubicBezTo>
                  <a:lnTo>
                    <a:pt x="9" y="67851"/>
                  </a:lnTo>
                  <a:lnTo>
                    <a:pt x="20876" y="67851"/>
                  </a:lnTo>
                  <a:cubicBezTo>
                    <a:pt x="25115" y="67851"/>
                    <a:pt x="28102" y="72149"/>
                    <a:pt x="26484" y="76065"/>
                  </a:cubicBezTo>
                  <a:cubicBezTo>
                    <a:pt x="26418" y="76256"/>
                    <a:pt x="26318" y="76430"/>
                    <a:pt x="26227" y="76596"/>
                  </a:cubicBezTo>
                  <a:cubicBezTo>
                    <a:pt x="25505" y="77882"/>
                    <a:pt x="25074" y="79376"/>
                    <a:pt x="25074" y="80952"/>
                  </a:cubicBezTo>
                  <a:cubicBezTo>
                    <a:pt x="25074" y="85837"/>
                    <a:pt x="29029" y="89798"/>
                    <a:pt x="33919" y="89798"/>
                  </a:cubicBezTo>
                  <a:cubicBezTo>
                    <a:pt x="34062" y="89798"/>
                    <a:pt x="34205" y="89795"/>
                    <a:pt x="34350" y="89788"/>
                  </a:cubicBezTo>
                  <a:cubicBezTo>
                    <a:pt x="38946" y="89572"/>
                    <a:pt x="42646" y="85806"/>
                    <a:pt x="42771" y="81201"/>
                  </a:cubicBezTo>
                  <a:cubicBezTo>
                    <a:pt x="42812" y="79558"/>
                    <a:pt x="42414" y="78023"/>
                    <a:pt x="41684" y="76696"/>
                  </a:cubicBezTo>
                  <a:cubicBezTo>
                    <a:pt x="41584" y="76530"/>
                    <a:pt x="41501" y="76356"/>
                    <a:pt x="41435" y="76157"/>
                  </a:cubicBezTo>
                  <a:cubicBezTo>
                    <a:pt x="39834" y="72166"/>
                    <a:pt x="42862" y="67843"/>
                    <a:pt x="47168" y="67843"/>
                  </a:cubicBezTo>
                  <a:lnTo>
                    <a:pt x="67844" y="67843"/>
                  </a:lnTo>
                  <a:lnTo>
                    <a:pt x="67844" y="20311"/>
                  </a:lnTo>
                  <a:cubicBezTo>
                    <a:pt x="67844" y="9102"/>
                    <a:pt x="58750" y="0"/>
                    <a:pt x="47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" grpId="0"/>
    </p:bldLst>
  </p:timing>
</p:sld>
</file>

<file path=ppt/theme/theme1.xml><?xml version="1.0" encoding="utf-8"?>
<a:theme xmlns:a="http://schemas.openxmlformats.org/drawingml/2006/main" name="Administrative Assistants Week by Slidesgo">
  <a:themeElements>
    <a:clrScheme name="Simple Light">
      <a:dk1>
        <a:srgbClr val="EBEBEB"/>
      </a:dk1>
      <a:lt1>
        <a:srgbClr val="E99816"/>
      </a:lt1>
      <a:dk2>
        <a:srgbClr val="3A6EA5"/>
      </a:dk2>
      <a:lt2>
        <a:srgbClr val="004E98"/>
      </a:lt2>
      <a:accent1>
        <a:srgbClr val="FFE169"/>
      </a:accent1>
      <a:accent2>
        <a:srgbClr val="EDC531"/>
      </a:accent2>
      <a:accent3>
        <a:srgbClr val="0D3B66"/>
      </a:accent3>
      <a:accent4>
        <a:srgbClr val="78AFE9"/>
      </a:accent4>
      <a:accent5>
        <a:srgbClr val="EDAE49"/>
      </a:accent5>
      <a:accent6>
        <a:srgbClr val="CFD9E0"/>
      </a:accent6>
      <a:hlink>
        <a:srgbClr val="004E9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725</Words>
  <Application>Microsoft Office PowerPoint</Application>
  <PresentationFormat>On-screen Show (16:9)</PresentationFormat>
  <Paragraphs>107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Fira Sans Extra Condensed Medium</vt:lpstr>
      <vt:lpstr>Viga</vt:lpstr>
      <vt:lpstr>Arial</vt:lpstr>
      <vt:lpstr>Sarala</vt:lpstr>
      <vt:lpstr>Tahoma</vt:lpstr>
      <vt:lpstr>Work Sans Regular</vt:lpstr>
      <vt:lpstr>Times New Roman</vt:lpstr>
      <vt:lpstr>Administrative Assistants Week by Slidesgo</vt:lpstr>
      <vt:lpstr>PowerPoint Presentation</vt:lpstr>
      <vt:lpstr>PowerPoint Presentation</vt:lpstr>
      <vt:lpstr>PowerPoint Presentation</vt:lpstr>
      <vt:lpstr>PowerPoint Presentation</vt:lpstr>
      <vt:lpstr>Rèn luyện thêm cho bản than nhiều kiến thức chuyên môn và nghiệp vụ.</vt:lpstr>
      <vt:lpstr>Khảo sát mô tả bài toán</vt:lpstr>
      <vt:lpstr>PowerPoint Presentation</vt:lpstr>
      <vt:lpstr>PowerPoint Presentation</vt:lpstr>
      <vt:lpstr>Phân tích biểu đồ phân cấp chức năng</vt:lpstr>
      <vt:lpstr>Biểu đồ phân cấp chức năng tổng quát</vt:lpstr>
      <vt:lpstr>Biểu đồ phân cấp chức năng nhân viên đặt Tour</vt:lpstr>
      <vt:lpstr>Biểu đồ phân cấp chức năng tiếp viên dẫn đoàn</vt:lpstr>
      <vt:lpstr>Biểu đồ phân cấp chức năng lễ tân</vt:lpstr>
      <vt:lpstr>Biểu đồ phân cấp chức năng thu ngân</vt:lpstr>
      <vt:lpstr>Biểu đồ phân cấp chức năng dọn phòng</vt:lpstr>
      <vt:lpstr>Biểu đồ phân cấp chức năng kế toán</vt:lpstr>
      <vt:lpstr>Đặc tả yêu cầu phần mềm</vt:lpstr>
      <vt:lpstr>Sơ đồ Usecase tổng quan</vt:lpstr>
      <vt:lpstr>Phân tích yêu cầu phần mềm</vt:lpstr>
      <vt:lpstr>Mô hình quan niệm dữ liệu CMD</vt:lpstr>
      <vt:lpstr>Mô hình vật lý PDM</vt:lpstr>
      <vt:lpstr>Thiết kế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 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TRAN MINH PHUNG</cp:lastModifiedBy>
  <cp:revision>65</cp:revision>
  <dcterms:modified xsi:type="dcterms:W3CDTF">2021-12-19T07:43:33Z</dcterms:modified>
</cp:coreProperties>
</file>